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Montserrat SemiBold" panose="020B060402020202020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bold r:id="rId20"/>
    </p:embeddedFont>
    <p:embeddedFont>
      <p:font typeface="Pathway Gothic One" panose="020B0604020202020204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Light" panose="02000000000000000000" pitchFamily="2" charset="0"/>
      <p:regular r:id="rId26"/>
      <p:bold r:id="rId27"/>
      <p:italic r:id="rId28"/>
      <p:boldItalic r:id="rId29"/>
    </p:embeddedFont>
    <p:embeddedFont>
      <p:font typeface="Sue Ellen Francisco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0" name="Google Shape;28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8" name="Google Shape;2988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993;gac85b9cf0f_0_2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4" name="Google Shape;2994;gac85b9cf0f_0_2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d6282902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d6282902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gd6282902e2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6" name="Google Shape;3086;gd6282902e2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gd6282902e2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gd6282902e2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gd6282902e2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3" name="Google Shape;3273;gd6282902e2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gd6282902e2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0" name="Google Shape;3320;gd6282902e2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ac85b9cf0f_0_6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1" name="Google Shape;3561;gac85b9cf0f_0_6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278810">
            <a:off x="3009431" y="718416"/>
            <a:ext cx="3543849" cy="2580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200"/>
              <a:buNone/>
              <a:defRPr sz="38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261297">
            <a:off x="3390683" y="3084787"/>
            <a:ext cx="3373941" cy="79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4988" y="1321"/>
            <a:ext cx="3646741" cy="5140865"/>
            <a:chOff x="1996600" y="294525"/>
            <a:chExt cx="3606350" cy="5083925"/>
          </a:xfrm>
        </p:grpSpPr>
        <p:sp>
          <p:nvSpPr>
            <p:cNvPr id="12" name="Google Shape;12;p2"/>
            <p:cNvSpPr/>
            <p:nvPr/>
          </p:nvSpPr>
          <p:spPr>
            <a:xfrm>
              <a:off x="19966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9966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230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3" y="789"/>
                    <a:pt x="818" y="653"/>
                    <a:pt x="818" y="380"/>
                  </a:cubicBezTo>
                  <a:cubicBezTo>
                    <a:pt x="818" y="12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2015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96600" y="5424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3"/>
                    <a:pt x="546" y="6"/>
                  </a:cubicBezTo>
                  <a:cubicBezTo>
                    <a:pt x="156" y="6"/>
                    <a:pt x="1" y="434"/>
                    <a:pt x="234" y="668"/>
                  </a:cubicBezTo>
                  <a:cubicBezTo>
                    <a:pt x="323" y="757"/>
                    <a:pt x="429" y="796"/>
                    <a:pt x="531" y="796"/>
                  </a:cubicBezTo>
                  <a:cubicBezTo>
                    <a:pt x="741" y="796"/>
                    <a:pt x="935" y="631"/>
                    <a:pt x="935" y="395"/>
                  </a:cubicBezTo>
                  <a:cubicBezTo>
                    <a:pt x="935" y="182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966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2015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12015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966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966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12015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23075" y="903525"/>
              <a:ext cx="19475" cy="19500"/>
            </a:xfrm>
            <a:custGeom>
              <a:avLst/>
              <a:gdLst/>
              <a:ahLst/>
              <a:cxnLst/>
              <a:rect l="l" t="t" r="r" b="b"/>
              <a:pathLst>
                <a:path w="779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966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995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2015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2015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96600" y="12839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1" y="777"/>
                    <a:pt x="408" y="812"/>
                    <a:pt x="505" y="812"/>
                  </a:cubicBezTo>
                  <a:cubicBezTo>
                    <a:pt x="706" y="812"/>
                    <a:pt x="908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66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2015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230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995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966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2015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2015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966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966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23075" y="17791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015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966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966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2015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12015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966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995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2015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2015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966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966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2015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23075" y="26361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9995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966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12015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12015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9966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9966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23075" y="301655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12015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966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9966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12015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015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966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966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12015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12015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966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966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12015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23075" y="387362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9966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9966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2015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230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9966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9966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1230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12015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966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96600" y="4615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12015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2015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96600" y="47500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2"/>
                    <a:pt x="546" y="6"/>
                  </a:cubicBezTo>
                  <a:cubicBezTo>
                    <a:pt x="156" y="6"/>
                    <a:pt x="1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9966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123075" y="4749175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12015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966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995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3" y="817"/>
                    <a:pt x="818" y="681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12015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12015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9966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996600" y="53580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2"/>
                    <a:pt x="546" y="6"/>
                  </a:cubicBezTo>
                  <a:cubicBezTo>
                    <a:pt x="156" y="6"/>
                    <a:pt x="1" y="395"/>
                    <a:pt x="234" y="667"/>
                  </a:cubicBezTo>
                  <a:cubicBezTo>
                    <a:pt x="311" y="756"/>
                    <a:pt x="408" y="795"/>
                    <a:pt x="506" y="795"/>
                  </a:cubicBezTo>
                  <a:cubicBezTo>
                    <a:pt x="706" y="795"/>
                    <a:pt x="909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12015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1230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4662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3" y="789"/>
                    <a:pt x="818" y="653"/>
                    <a:pt x="818" y="380"/>
                  </a:cubicBezTo>
                  <a:cubicBezTo>
                    <a:pt x="818" y="12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2437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662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3662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2437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2437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3662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3662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2437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2437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3662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662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2437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437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62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3662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2437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662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662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3662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437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2437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3662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3662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24662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2437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3662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3662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2437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437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662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3662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2437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2437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3662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3662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2437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24662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3662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3662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437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2437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662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3662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4662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2437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3662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3662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2437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2437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3662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3662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2437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2437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3662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3662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2437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24662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3662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3662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437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24662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3662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3662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662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2437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3662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3662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437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2437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3662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3662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2437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2437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662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3662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2437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2437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662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3662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437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24662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3662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3662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4908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4908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6133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6133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4908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4908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6133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6133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4908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4908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6133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6133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4908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4908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6133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6133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4908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908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133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6133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908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4908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6133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133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908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4908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6133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6133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4908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4908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133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6133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4908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4908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6133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6133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4908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4908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6133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6133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4908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4908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6133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6133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4908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4908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6133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133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4908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4908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6133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6133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4908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4908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6133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6133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4908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4908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133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6133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4908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4908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6133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6133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908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4908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133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33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4908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908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6133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6133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908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908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6133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6133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908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4908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6133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6133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4908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4908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6133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6133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7379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7379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8604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8604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738150" y="542550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1" y="0"/>
                  </a:moveTo>
                  <a:cubicBezTo>
                    <a:pt x="170" y="0"/>
                    <a:pt x="1" y="404"/>
                    <a:pt x="224" y="665"/>
                  </a:cubicBezTo>
                  <a:cubicBezTo>
                    <a:pt x="314" y="754"/>
                    <a:pt x="419" y="793"/>
                    <a:pt x="521" y="793"/>
                  </a:cubicBezTo>
                  <a:cubicBezTo>
                    <a:pt x="731" y="793"/>
                    <a:pt x="925" y="628"/>
                    <a:pt x="925" y="392"/>
                  </a:cubicBezTo>
                  <a:cubicBezTo>
                    <a:pt x="925" y="159"/>
                    <a:pt x="769" y="3"/>
                    <a:pt x="536" y="3"/>
                  </a:cubicBezTo>
                  <a:cubicBezTo>
                    <a:pt x="521" y="1"/>
                    <a:pt x="506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7379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8604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8604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7379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738150" y="903475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5" y="1"/>
                  </a:moveTo>
                  <a:cubicBezTo>
                    <a:pt x="171" y="1"/>
                    <a:pt x="0" y="440"/>
                    <a:pt x="224" y="664"/>
                  </a:cubicBezTo>
                  <a:cubicBezTo>
                    <a:pt x="314" y="754"/>
                    <a:pt x="419" y="793"/>
                    <a:pt x="521" y="793"/>
                  </a:cubicBezTo>
                  <a:cubicBezTo>
                    <a:pt x="731" y="793"/>
                    <a:pt x="925" y="628"/>
                    <a:pt x="925" y="392"/>
                  </a:cubicBezTo>
                  <a:cubicBezTo>
                    <a:pt x="925" y="198"/>
                    <a:pt x="769" y="3"/>
                    <a:pt x="536" y="3"/>
                  </a:cubicBezTo>
                  <a:cubicBezTo>
                    <a:pt x="522" y="1"/>
                    <a:pt x="508" y="1"/>
                    <a:pt x="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8604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8604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7379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379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8604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864375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737900" y="1283925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17" y="758"/>
                    <a:pt x="428" y="800"/>
                    <a:pt x="537" y="800"/>
                  </a:cubicBezTo>
                  <a:cubicBezTo>
                    <a:pt x="739" y="800"/>
                    <a:pt x="935" y="655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7379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8604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8604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7379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7379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64375" y="15315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0" y="818"/>
                  </a:cubicBezTo>
                  <a:cubicBezTo>
                    <a:pt x="584" y="818"/>
                    <a:pt x="779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8604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379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7379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8604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8604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7379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7379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8604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8604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7379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379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8604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864375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7379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379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8604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8604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7379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7379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864375" y="27699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8604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379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7379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8604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8604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7379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7379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8604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8604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7379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7379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8604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8604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7379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7379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604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8604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7379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7379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8604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8604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7379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379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8604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8604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379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737900" y="461590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8604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8604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738150" y="4750100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5" y="0"/>
                  </a:moveTo>
                  <a:cubicBezTo>
                    <a:pt x="171" y="0"/>
                    <a:pt x="0" y="440"/>
                    <a:pt x="224" y="664"/>
                  </a:cubicBezTo>
                  <a:cubicBezTo>
                    <a:pt x="314" y="753"/>
                    <a:pt x="419" y="792"/>
                    <a:pt x="521" y="792"/>
                  </a:cubicBezTo>
                  <a:cubicBezTo>
                    <a:pt x="731" y="792"/>
                    <a:pt x="925" y="627"/>
                    <a:pt x="925" y="392"/>
                  </a:cubicBezTo>
                  <a:cubicBezTo>
                    <a:pt x="925" y="158"/>
                    <a:pt x="730" y="3"/>
                    <a:pt x="536" y="3"/>
                  </a:cubicBezTo>
                  <a:cubicBezTo>
                    <a:pt x="522" y="1"/>
                    <a:pt x="508" y="0"/>
                    <a:pt x="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7379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8604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8604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7379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7379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8604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864375" y="51106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195" y="817"/>
                    <a:pt x="390" y="817"/>
                  </a:cubicBezTo>
                  <a:cubicBezTo>
                    <a:pt x="584" y="817"/>
                    <a:pt x="779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7379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738150" y="5358125"/>
              <a:ext cx="23125" cy="20050"/>
            </a:xfrm>
            <a:custGeom>
              <a:avLst/>
              <a:gdLst/>
              <a:ahLst/>
              <a:cxnLst/>
              <a:rect l="l" t="t" r="r" b="b"/>
              <a:pathLst>
                <a:path w="925" h="802" extrusionOk="0">
                  <a:moveTo>
                    <a:pt x="491" y="0"/>
                  </a:moveTo>
                  <a:cubicBezTo>
                    <a:pt x="170" y="0"/>
                    <a:pt x="1" y="403"/>
                    <a:pt x="224" y="664"/>
                  </a:cubicBezTo>
                  <a:cubicBezTo>
                    <a:pt x="305" y="758"/>
                    <a:pt x="413" y="801"/>
                    <a:pt x="521" y="801"/>
                  </a:cubicBezTo>
                  <a:cubicBezTo>
                    <a:pt x="725" y="801"/>
                    <a:pt x="925" y="646"/>
                    <a:pt x="925" y="392"/>
                  </a:cubicBezTo>
                  <a:cubicBezTo>
                    <a:pt x="925" y="197"/>
                    <a:pt x="769" y="3"/>
                    <a:pt x="536" y="3"/>
                  </a:cubicBezTo>
                  <a:cubicBezTo>
                    <a:pt x="521" y="1"/>
                    <a:pt x="506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8604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8604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9850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9850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1114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395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798" y="12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107575" y="4083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9850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9850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07575" y="541650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107575" y="65545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51" y="830"/>
                    <a:pt x="553" y="830"/>
                  </a:cubicBezTo>
                  <a:cubicBezTo>
                    <a:pt x="763" y="830"/>
                    <a:pt x="974" y="665"/>
                    <a:pt x="974" y="429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9850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98792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429" y="1"/>
                  </a:moveTo>
                  <a:cubicBezTo>
                    <a:pt x="195" y="1"/>
                    <a:pt x="1" y="157"/>
                    <a:pt x="1" y="390"/>
                  </a:cubicBezTo>
                  <a:cubicBezTo>
                    <a:pt x="1" y="624"/>
                    <a:pt x="195" y="779"/>
                    <a:pt x="429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107575" y="789725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107575" y="9035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2"/>
                    <a:pt x="451" y="791"/>
                    <a:pt x="553" y="791"/>
                  </a:cubicBezTo>
                  <a:cubicBezTo>
                    <a:pt x="763" y="791"/>
                    <a:pt x="974" y="626"/>
                    <a:pt x="974" y="390"/>
                  </a:cubicBezTo>
                  <a:cubicBezTo>
                    <a:pt x="974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9850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9879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107575" y="10368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107575" y="11506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51" y="811"/>
                    <a:pt x="553" y="811"/>
                  </a:cubicBezTo>
                  <a:cubicBezTo>
                    <a:pt x="762" y="811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9850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9850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107575" y="12849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1114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9879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9850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107575" y="15320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107575" y="16458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98792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7"/>
                    <a:pt x="429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9850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1114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107575" y="1892925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9850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9850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107575" y="20271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107575" y="21410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850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879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107575" y="227427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51" y="812"/>
                    <a:pt x="553" y="812"/>
                  </a:cubicBezTo>
                  <a:cubicBezTo>
                    <a:pt x="762" y="812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107575" y="23881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850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8792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429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8"/>
                    <a:pt x="429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107575" y="25223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1114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5" y="818"/>
                  </a:cubicBezTo>
                  <a:cubicBezTo>
                    <a:pt x="594" y="818"/>
                    <a:pt x="79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879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850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07575" y="27694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107575" y="28832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8792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8"/>
                    <a:pt x="429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850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1114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107575" y="313037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9850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9850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07575" y="3264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107575" y="33784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9850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9850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107575" y="35117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107575" y="3625550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9850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98792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429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9"/>
                    <a:pt x="429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07575" y="37598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1114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9850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7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9850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107575" y="40069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1114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395" y="0"/>
                  </a:moveTo>
                  <a:cubicBezTo>
                    <a:pt x="19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798" y="127"/>
                    <a:pt x="594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9850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9850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114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107575" y="436782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9850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9850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07575" y="4502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107575" y="46159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8792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1"/>
                  </a:moveTo>
                  <a:cubicBezTo>
                    <a:pt x="195" y="1"/>
                    <a:pt x="1" y="195"/>
                    <a:pt x="1" y="390"/>
                  </a:cubicBezTo>
                  <a:cubicBezTo>
                    <a:pt x="1" y="623"/>
                    <a:pt x="195" y="818"/>
                    <a:pt x="429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9850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07575" y="4749175"/>
              <a:ext cx="24350" cy="20325"/>
            </a:xfrm>
            <a:custGeom>
              <a:avLst/>
              <a:gdLst/>
              <a:ahLst/>
              <a:cxnLst/>
              <a:rect l="l" t="t" r="r" b="b"/>
              <a:pathLst>
                <a:path w="974" h="81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107575" y="48630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9850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9879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3" y="817"/>
                    <a:pt x="818" y="681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107575" y="49972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107575" y="5111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9850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9850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07575" y="524435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1114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195" y="788"/>
                    <a:pt x="395" y="788"/>
                  </a:cubicBezTo>
                  <a:cubicBezTo>
                    <a:pt x="594" y="788"/>
                    <a:pt x="79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23502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321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4675" y="2945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5"/>
                    <a:pt x="974" y="390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54675" y="4083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2321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321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354675" y="541650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354675" y="65545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51" y="830"/>
                    <a:pt x="553" y="830"/>
                  </a:cubicBezTo>
                  <a:cubicBezTo>
                    <a:pt x="763" y="830"/>
                    <a:pt x="974" y="665"/>
                    <a:pt x="974" y="429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2321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321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4675" y="789725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5857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2321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321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354675" y="10368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354675" y="11506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51" y="811"/>
                    <a:pt x="553" y="811"/>
                  </a:cubicBezTo>
                  <a:cubicBezTo>
                    <a:pt x="762" y="811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2321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3502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54675" y="12849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354675" y="13987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5" y="791"/>
                  </a:cubicBezTo>
                  <a:cubicBezTo>
                    <a:pt x="745" y="791"/>
                    <a:pt x="948" y="626"/>
                    <a:pt x="974" y="390"/>
                  </a:cubicBezTo>
                  <a:cubicBezTo>
                    <a:pt x="974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2321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32321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354675" y="15320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354675" y="16458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323502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2321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35857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3354675" y="1892925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2321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2321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354675" y="20271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354675" y="21410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2321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2321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354675" y="227427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51" y="812"/>
                    <a:pt x="553" y="812"/>
                  </a:cubicBezTo>
                  <a:cubicBezTo>
                    <a:pt x="762" y="812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3354675" y="23881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2321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23502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354675" y="25223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35857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2321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2321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354675" y="27694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3354675" y="28832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23502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2321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35857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354675" y="313037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2321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2321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354675" y="3264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3354675" y="33784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2321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32321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354675" y="35117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354675" y="3625550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32321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23502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354675" y="37598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335857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2321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23502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354675" y="40069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354675" y="41207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323502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321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354675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354675" y="436782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2321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32321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3354675" y="4502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354675" y="46159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32321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2321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35857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3354675" y="48630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2321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2321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354675" y="49972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354675" y="5111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2321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23502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354675" y="524435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354675" y="53581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34792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34792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36018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6018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34792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34792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6018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6018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4792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4792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6018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6018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34792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34792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36018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36018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34792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34792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6018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36018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4" y="791"/>
                  </a:cubicBezTo>
                  <a:cubicBezTo>
                    <a:pt x="744" y="791"/>
                    <a:pt x="947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34792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34792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6018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6018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4792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4792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6018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6018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4792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4792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018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018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4792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4792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6018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6018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4792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4792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6018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018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4792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4792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018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018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34792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4792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6018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36018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34792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4792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6018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36018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4792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4792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6018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6018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4792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34792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6018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36018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34792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4792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6018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36018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34792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4792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36018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6018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34792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34792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36018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36018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34792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34792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36018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36018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34792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34792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36018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36018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34792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34792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36018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36018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37263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37263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3848900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3848900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37263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37263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3848900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3848900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37263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37263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3848900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3848900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37263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37263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3848900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3852775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3726300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37263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3848900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3848900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37263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37263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3852775" y="1531500"/>
              <a:ext cx="19975" cy="20450"/>
            </a:xfrm>
            <a:custGeom>
              <a:avLst/>
              <a:gdLst/>
              <a:ahLst/>
              <a:cxnLst/>
              <a:rect l="l" t="t" r="r" b="b"/>
              <a:pathLst>
                <a:path w="79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4" y="818"/>
                  </a:cubicBezTo>
                  <a:cubicBezTo>
                    <a:pt x="604" y="818"/>
                    <a:pt x="798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3848900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37263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37263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3848900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3848900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37263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37263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3848900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3848900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37263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37263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3848900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3852775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3726300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37263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3848900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3848900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37263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37263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852775" y="27699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3848900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37263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37263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3848900" y="3016550"/>
              <a:ext cx="24025" cy="20750"/>
            </a:xfrm>
            <a:custGeom>
              <a:avLst/>
              <a:gdLst/>
              <a:ahLst/>
              <a:cxnLst/>
              <a:rect l="l" t="t" r="r" b="b"/>
              <a:pathLst>
                <a:path w="961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1" y="829"/>
                  </a:cubicBezTo>
                  <a:cubicBezTo>
                    <a:pt x="757" y="829"/>
                    <a:pt x="960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3848900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37263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37263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3848900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3848900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37263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37263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3848900" y="3511725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3848900" y="3625550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5" y="810"/>
                  </a:cubicBezTo>
                  <a:cubicBezTo>
                    <a:pt x="753" y="810"/>
                    <a:pt x="960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726300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7263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848900" y="3759800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848900" y="3873625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7263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7263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848900" y="4006900"/>
              <a:ext cx="24050" cy="20075"/>
            </a:xfrm>
            <a:custGeom>
              <a:avLst/>
              <a:gdLst/>
              <a:ahLst/>
              <a:cxnLst/>
              <a:rect l="l" t="t" r="r" b="b"/>
              <a:pathLst>
                <a:path w="962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7" y="803"/>
                  </a:cubicBezTo>
                  <a:cubicBezTo>
                    <a:pt x="742" y="803"/>
                    <a:pt x="961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848900" y="412072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5" y="811"/>
                  </a:cubicBezTo>
                  <a:cubicBezTo>
                    <a:pt x="753" y="811"/>
                    <a:pt x="960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7263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7263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848900" y="4254000"/>
              <a:ext cx="24025" cy="20750"/>
            </a:xfrm>
            <a:custGeom>
              <a:avLst/>
              <a:gdLst/>
              <a:ahLst/>
              <a:cxnLst/>
              <a:rect l="l" t="t" r="r" b="b"/>
              <a:pathLst>
                <a:path w="961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50" y="829"/>
                    <a:pt x="551" y="829"/>
                  </a:cubicBezTo>
                  <a:cubicBezTo>
                    <a:pt x="757" y="829"/>
                    <a:pt x="960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848900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7263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7263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848900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848900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7263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7263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848900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848900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726300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3" y="2"/>
                    <a:pt x="546" y="6"/>
                  </a:cubicBezTo>
                  <a:cubicBezTo>
                    <a:pt x="196" y="6"/>
                    <a:pt x="1" y="434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726300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4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848900" y="4997250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3852775" y="5110600"/>
              <a:ext cx="19975" cy="20450"/>
            </a:xfrm>
            <a:custGeom>
              <a:avLst/>
              <a:gdLst/>
              <a:ahLst/>
              <a:cxnLst/>
              <a:rect l="l" t="t" r="r" b="b"/>
              <a:pathLst>
                <a:path w="79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205" y="817"/>
                    <a:pt x="404" y="817"/>
                  </a:cubicBezTo>
                  <a:cubicBezTo>
                    <a:pt x="604" y="817"/>
                    <a:pt x="798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7263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37263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3848900" y="5244350"/>
              <a:ext cx="24050" cy="20075"/>
            </a:xfrm>
            <a:custGeom>
              <a:avLst/>
              <a:gdLst/>
              <a:ahLst/>
              <a:cxnLst/>
              <a:rect l="l" t="t" r="r" b="b"/>
              <a:pathLst>
                <a:path w="962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7" y="803"/>
                  </a:cubicBezTo>
                  <a:cubicBezTo>
                    <a:pt x="742" y="803"/>
                    <a:pt x="961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848900" y="535817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5" y="811"/>
                  </a:cubicBezTo>
                  <a:cubicBezTo>
                    <a:pt x="753" y="811"/>
                    <a:pt x="960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9734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9734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40998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40960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9734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9734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34" y="701"/>
                  </a:cubicBezTo>
                  <a:cubicBezTo>
                    <a:pt x="324" y="791"/>
                    <a:pt x="430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40960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40960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9734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9734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2"/>
                    <a:pt x="430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40960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40960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9734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9763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40960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40960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973400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9734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3"/>
                  </a:cubicBezTo>
                  <a:cubicBezTo>
                    <a:pt x="324" y="752"/>
                    <a:pt x="430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40960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40998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9763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9734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40960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40960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9734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9734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40998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40960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9734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9734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40960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40960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9734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9763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40960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40960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973400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9734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40960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40998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9763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39734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40960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40960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9734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9734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40998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40960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39734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39734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40960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40960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39734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39734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40960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40960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3973400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39734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40960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40998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39734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39734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40960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40998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39734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39734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40998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40960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39734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39734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40960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40960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39734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39734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40960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40960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3973400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3" y="2"/>
                    <a:pt x="546" y="6"/>
                  </a:cubicBezTo>
                  <a:cubicBezTo>
                    <a:pt x="196" y="6"/>
                    <a:pt x="1" y="434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3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39763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4" y="817"/>
                    <a:pt x="818" y="681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40960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40960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39734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39734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40960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40998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4224400" y="2947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53"/>
                    <a:pt x="195" y="789"/>
                    <a:pt x="390" y="789"/>
                  </a:cubicBezTo>
                  <a:cubicBezTo>
                    <a:pt x="584" y="789"/>
                    <a:pt x="779" y="653"/>
                    <a:pt x="779" y="380"/>
                  </a:cubicBezTo>
                  <a:cubicBezTo>
                    <a:pt x="779" y="12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42205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43431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43431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60" y="776"/>
                    <a:pt x="463" y="811"/>
                    <a:pt x="563" y="811"/>
                  </a:cubicBezTo>
                  <a:cubicBezTo>
                    <a:pt x="775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42205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42205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4343100" y="54247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3"/>
                    <a:pt x="545" y="6"/>
                  </a:cubicBezTo>
                  <a:cubicBezTo>
                    <a:pt x="195" y="6"/>
                    <a:pt x="0" y="434"/>
                    <a:pt x="272" y="668"/>
                  </a:cubicBezTo>
                  <a:cubicBezTo>
                    <a:pt x="362" y="757"/>
                    <a:pt x="468" y="796"/>
                    <a:pt x="570" y="796"/>
                  </a:cubicBezTo>
                  <a:cubicBezTo>
                    <a:pt x="779" y="796"/>
                    <a:pt x="973" y="631"/>
                    <a:pt x="973" y="395"/>
                  </a:cubicBezTo>
                  <a:cubicBezTo>
                    <a:pt x="973" y="182"/>
                    <a:pt x="811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43431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42205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4224400" y="903525"/>
              <a:ext cx="19475" cy="19500"/>
            </a:xfrm>
            <a:custGeom>
              <a:avLst/>
              <a:gdLst/>
              <a:ahLst/>
              <a:cxnLst/>
              <a:rect l="l" t="t" r="r" b="b"/>
              <a:pathLst>
                <a:path w="779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43431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43431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42205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42205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43431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43431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42205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4223925" y="1398225"/>
              <a:ext cx="19950" cy="20450"/>
            </a:xfrm>
            <a:custGeom>
              <a:avLst/>
              <a:gdLst/>
              <a:ahLst/>
              <a:cxnLst/>
              <a:rect l="l" t="t" r="r" b="b"/>
              <a:pathLst>
                <a:path w="798" h="818" extrusionOk="0">
                  <a:moveTo>
                    <a:pt x="409" y="1"/>
                  </a:moveTo>
                  <a:cubicBezTo>
                    <a:pt x="214" y="1"/>
                    <a:pt x="20" y="137"/>
                    <a:pt x="20" y="409"/>
                  </a:cubicBezTo>
                  <a:cubicBezTo>
                    <a:pt x="0" y="682"/>
                    <a:pt x="195" y="818"/>
                    <a:pt x="394" y="818"/>
                  </a:cubicBezTo>
                  <a:cubicBezTo>
                    <a:pt x="594" y="818"/>
                    <a:pt x="798" y="682"/>
                    <a:pt x="798" y="409"/>
                  </a:cubicBezTo>
                  <a:cubicBezTo>
                    <a:pt x="798" y="137"/>
                    <a:pt x="60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4344075" y="12839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3" y="701"/>
                  </a:cubicBezTo>
                  <a:cubicBezTo>
                    <a:pt x="310" y="777"/>
                    <a:pt x="407" y="812"/>
                    <a:pt x="504" y="812"/>
                  </a:cubicBezTo>
                  <a:cubicBezTo>
                    <a:pt x="705" y="812"/>
                    <a:pt x="908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43431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42205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42205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43431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43431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4224400" y="17791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42205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43431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43431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42205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42205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43431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43431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42205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42205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43431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43431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42205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4224400" y="26361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43431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43431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42205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42205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43431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43431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4224400" y="301655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42205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43431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43431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42205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42205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43431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43431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42205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42205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43431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43431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42205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4224400" y="387362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43431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43431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42205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4223925" y="412097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0"/>
                  </a:moveTo>
                  <a:cubicBezTo>
                    <a:pt x="214" y="0"/>
                    <a:pt x="20" y="127"/>
                    <a:pt x="20" y="380"/>
                  </a:cubicBezTo>
                  <a:cubicBezTo>
                    <a:pt x="0" y="652"/>
                    <a:pt x="195" y="788"/>
                    <a:pt x="394" y="788"/>
                  </a:cubicBezTo>
                  <a:cubicBezTo>
                    <a:pt x="594" y="788"/>
                    <a:pt x="798" y="652"/>
                    <a:pt x="798" y="380"/>
                  </a:cubicBezTo>
                  <a:cubicBezTo>
                    <a:pt x="798" y="127"/>
                    <a:pt x="60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43431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43431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4224400" y="4254500"/>
              <a:ext cx="19475" cy="19700"/>
            </a:xfrm>
            <a:custGeom>
              <a:avLst/>
              <a:gdLst/>
              <a:ahLst/>
              <a:cxnLst/>
              <a:rect l="l" t="t" r="r" b="b"/>
              <a:pathLst>
                <a:path w="779" h="78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42205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43431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43431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42205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42205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43431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4343100" y="4615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55" y="771"/>
                    <a:pt x="451" y="803"/>
                    <a:pt x="545" y="803"/>
                  </a:cubicBezTo>
                  <a:cubicBezTo>
                    <a:pt x="764" y="803"/>
                    <a:pt x="973" y="634"/>
                    <a:pt x="973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4224400" y="4749175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42205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4343100" y="47500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2" y="667"/>
                  </a:cubicBezTo>
                  <a:cubicBezTo>
                    <a:pt x="362" y="756"/>
                    <a:pt x="468" y="795"/>
                    <a:pt x="570" y="795"/>
                  </a:cubicBezTo>
                  <a:cubicBezTo>
                    <a:pt x="779" y="795"/>
                    <a:pt x="973" y="630"/>
                    <a:pt x="973" y="395"/>
                  </a:cubicBezTo>
                  <a:cubicBezTo>
                    <a:pt x="937" y="181"/>
                    <a:pt x="804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43431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42205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42205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43431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43431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42205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4223925" y="535842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0"/>
                  </a:moveTo>
                  <a:cubicBezTo>
                    <a:pt x="214" y="0"/>
                    <a:pt x="20" y="127"/>
                    <a:pt x="20" y="380"/>
                  </a:cubicBezTo>
                  <a:cubicBezTo>
                    <a:pt x="0" y="652"/>
                    <a:pt x="195" y="788"/>
                    <a:pt x="394" y="788"/>
                  </a:cubicBezTo>
                  <a:cubicBezTo>
                    <a:pt x="594" y="788"/>
                    <a:pt x="798" y="652"/>
                    <a:pt x="798" y="380"/>
                  </a:cubicBezTo>
                  <a:cubicBezTo>
                    <a:pt x="798" y="127"/>
                    <a:pt x="60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43431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4344075" y="5358050"/>
              <a:ext cx="23350" cy="19900"/>
            </a:xfrm>
            <a:custGeom>
              <a:avLst/>
              <a:gdLst/>
              <a:ahLst/>
              <a:cxnLst/>
              <a:rect l="l" t="t" r="r" b="b"/>
              <a:pathLst>
                <a:path w="934" h="796" extrusionOk="0">
                  <a:moveTo>
                    <a:pt x="565" y="1"/>
                  </a:moveTo>
                  <a:cubicBezTo>
                    <a:pt x="546" y="1"/>
                    <a:pt x="526" y="2"/>
                    <a:pt x="506" y="6"/>
                  </a:cubicBezTo>
                  <a:cubicBezTo>
                    <a:pt x="156" y="6"/>
                    <a:pt x="0" y="434"/>
                    <a:pt x="233" y="667"/>
                  </a:cubicBezTo>
                  <a:cubicBezTo>
                    <a:pt x="310" y="756"/>
                    <a:pt x="407" y="795"/>
                    <a:pt x="505" y="795"/>
                  </a:cubicBezTo>
                  <a:cubicBezTo>
                    <a:pt x="706" y="795"/>
                    <a:pt x="908" y="630"/>
                    <a:pt x="934" y="395"/>
                  </a:cubicBezTo>
                  <a:cubicBezTo>
                    <a:pt x="934" y="181"/>
                    <a:pt x="772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44676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44676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45902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45902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44676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44676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45902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45902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44676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44676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45902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459407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390" y="1"/>
                  </a:moveTo>
                  <a:cubicBezTo>
                    <a:pt x="195" y="1"/>
                    <a:pt x="1" y="157"/>
                    <a:pt x="1" y="390"/>
                  </a:cubicBezTo>
                  <a:cubicBezTo>
                    <a:pt x="1" y="624"/>
                    <a:pt x="195" y="779"/>
                    <a:pt x="390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44676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446762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45902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45902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44676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44676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4590200" y="1284775"/>
              <a:ext cx="24325" cy="19875"/>
            </a:xfrm>
            <a:custGeom>
              <a:avLst/>
              <a:gdLst/>
              <a:ahLst/>
              <a:cxnLst/>
              <a:rect l="l" t="t" r="r" b="b"/>
              <a:pathLst>
                <a:path w="973" h="795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4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45902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446762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44676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45902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45902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44676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44676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459407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7"/>
                    <a:pt x="390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45902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44676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44676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45902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45902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44676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446762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45902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45902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44676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44676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4590200" y="25222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4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459407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8"/>
                    <a:pt x="390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446762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44676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45902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45902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44676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44676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459407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8"/>
                    <a:pt x="390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45902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44676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44676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45902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45902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44676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44676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45902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45902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44676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44676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4590200" y="375967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459407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9"/>
                    <a:pt x="390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44676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44676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45902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45902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44676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44676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45902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45902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44676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44676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45902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45902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44676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44676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459407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1"/>
                  </a:moveTo>
                  <a:cubicBezTo>
                    <a:pt x="195" y="1"/>
                    <a:pt x="1" y="195"/>
                    <a:pt x="1" y="390"/>
                  </a:cubicBezTo>
                  <a:cubicBezTo>
                    <a:pt x="1" y="623"/>
                    <a:pt x="195" y="818"/>
                    <a:pt x="390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45902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44676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446762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4590200" y="49971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4590200" y="5110950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4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44676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44676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45902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45902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47147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47147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48373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48373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47147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47147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48373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48373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47147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47147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48373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48373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47147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471472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48373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484117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47147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47147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48373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48373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471472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47147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484117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48373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47147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47147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48373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48373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47147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47147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48373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48373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47147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471472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48373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484117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47147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47147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48373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48373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471472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47147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484117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48373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47147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47147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48373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48373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47147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47147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48373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48373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47147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47147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48373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48373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47147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47147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48373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48373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47147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47147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48373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48373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47147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47147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48373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8373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47147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47147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48373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48373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47147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47147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48373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48373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47147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471472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48373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484117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4" y="817"/>
                    <a:pt x="818" y="681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47147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47147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48373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48373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49618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49618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50882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50844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84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60" y="776"/>
                    <a:pt x="463" y="811"/>
                    <a:pt x="563" y="811"/>
                  </a:cubicBezTo>
                  <a:cubicBezTo>
                    <a:pt x="775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49618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49618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3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084650" y="542550"/>
              <a:ext cx="24075" cy="19825"/>
            </a:xfrm>
            <a:custGeom>
              <a:avLst/>
              <a:gdLst/>
              <a:ahLst/>
              <a:cxnLst/>
              <a:rect l="l" t="t" r="r" b="b"/>
              <a:pathLst>
                <a:path w="963" h="793" extrusionOk="0">
                  <a:moveTo>
                    <a:pt x="529" y="1"/>
                  </a:moveTo>
                  <a:cubicBezTo>
                    <a:pt x="170" y="1"/>
                    <a:pt x="1" y="440"/>
                    <a:pt x="263" y="665"/>
                  </a:cubicBezTo>
                  <a:cubicBezTo>
                    <a:pt x="352" y="754"/>
                    <a:pt x="458" y="793"/>
                    <a:pt x="560" y="793"/>
                  </a:cubicBezTo>
                  <a:cubicBezTo>
                    <a:pt x="769" y="793"/>
                    <a:pt x="963" y="628"/>
                    <a:pt x="963" y="392"/>
                  </a:cubicBezTo>
                  <a:cubicBezTo>
                    <a:pt x="963" y="159"/>
                    <a:pt x="768" y="3"/>
                    <a:pt x="574" y="3"/>
                  </a:cubicBezTo>
                  <a:cubicBezTo>
                    <a:pt x="558" y="1"/>
                    <a:pt x="54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508537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49618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9618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08537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08537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49618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4965700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508537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508537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49618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49618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5085375" y="1283925"/>
              <a:ext cx="23350" cy="20025"/>
            </a:xfrm>
            <a:custGeom>
              <a:avLst/>
              <a:gdLst/>
              <a:ahLst/>
              <a:cxnLst/>
              <a:rect l="l" t="t" r="r" b="b"/>
              <a:pathLst>
                <a:path w="934" h="80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16" y="758"/>
                    <a:pt x="422" y="800"/>
                    <a:pt x="527" y="800"/>
                  </a:cubicBezTo>
                  <a:cubicBezTo>
                    <a:pt x="720" y="800"/>
                    <a:pt x="909" y="655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50882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4965700" y="15315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0" y="818"/>
                  </a:cubicBezTo>
                  <a:cubicBezTo>
                    <a:pt x="584" y="818"/>
                    <a:pt x="779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49618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508537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508537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49618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49618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50882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08537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49618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49618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08537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508537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49618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4965700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08537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08537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49618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49618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508537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0882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4965225" y="276992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1"/>
                  </a:moveTo>
                  <a:cubicBezTo>
                    <a:pt x="214" y="1"/>
                    <a:pt x="20" y="137"/>
                    <a:pt x="20" y="409"/>
                  </a:cubicBezTo>
                  <a:cubicBezTo>
                    <a:pt x="0" y="662"/>
                    <a:pt x="195" y="789"/>
                    <a:pt x="394" y="789"/>
                  </a:cubicBezTo>
                  <a:cubicBezTo>
                    <a:pt x="594" y="789"/>
                    <a:pt x="798" y="662"/>
                    <a:pt x="798" y="409"/>
                  </a:cubicBezTo>
                  <a:cubicBezTo>
                    <a:pt x="798" y="137"/>
                    <a:pt x="60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9618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08537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08537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49618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49618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0882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508537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49618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49618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508537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508537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49618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49618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08537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08537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49618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49618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08537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0882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49618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49618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08537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0882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9618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9618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0882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08537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49618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49618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08537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084400" y="4615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84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55" y="771"/>
                    <a:pt x="451" y="803"/>
                    <a:pt x="546" y="803"/>
                  </a:cubicBezTo>
                  <a:cubicBezTo>
                    <a:pt x="764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49618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49618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084650" y="4750100"/>
              <a:ext cx="24075" cy="19825"/>
            </a:xfrm>
            <a:custGeom>
              <a:avLst/>
              <a:gdLst/>
              <a:ahLst/>
              <a:cxnLst/>
              <a:rect l="l" t="t" r="r" b="b"/>
              <a:pathLst>
                <a:path w="963" h="793" extrusionOk="0">
                  <a:moveTo>
                    <a:pt x="529" y="0"/>
                  </a:moveTo>
                  <a:cubicBezTo>
                    <a:pt x="170" y="0"/>
                    <a:pt x="1" y="440"/>
                    <a:pt x="263" y="664"/>
                  </a:cubicBezTo>
                  <a:cubicBezTo>
                    <a:pt x="352" y="753"/>
                    <a:pt x="458" y="792"/>
                    <a:pt x="560" y="792"/>
                  </a:cubicBezTo>
                  <a:cubicBezTo>
                    <a:pt x="769" y="792"/>
                    <a:pt x="963" y="627"/>
                    <a:pt x="963" y="392"/>
                  </a:cubicBezTo>
                  <a:cubicBezTo>
                    <a:pt x="963" y="158"/>
                    <a:pt x="768" y="3"/>
                    <a:pt x="574" y="3"/>
                  </a:cubicBezTo>
                  <a:cubicBezTo>
                    <a:pt x="558" y="1"/>
                    <a:pt x="543" y="0"/>
                    <a:pt x="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08537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49618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4965700" y="51106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195" y="817"/>
                    <a:pt x="390" y="817"/>
                  </a:cubicBezTo>
                  <a:cubicBezTo>
                    <a:pt x="584" y="817"/>
                    <a:pt x="779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08537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08537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49618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49618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08537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0882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211825" y="29477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520892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53324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53324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520892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520892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3324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3324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20892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20892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3324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53324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520892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520892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53324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53324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520892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5211825" y="139822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533247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53324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520892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520892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53324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53324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5211825" y="177957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520892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53324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53324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520892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520892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3324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3324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20892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20892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53324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53324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520892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5211825" y="263567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533247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53324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520892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520892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53324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53324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5211825" y="3017025"/>
              <a:ext cx="20475" cy="20475"/>
            </a:xfrm>
            <a:custGeom>
              <a:avLst/>
              <a:gdLst/>
              <a:ahLst/>
              <a:cxnLst/>
              <a:rect l="l" t="t" r="r" b="b"/>
              <a:pathLst>
                <a:path w="819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520892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53324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53324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520892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520892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53324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53324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520892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520892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53324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3324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20892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211825" y="3873125"/>
              <a:ext cx="20475" cy="20475"/>
            </a:xfrm>
            <a:custGeom>
              <a:avLst/>
              <a:gdLst/>
              <a:ahLst/>
              <a:cxnLst/>
              <a:rect l="l" t="t" r="r" b="b"/>
              <a:pathLst>
                <a:path w="819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33247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331500" y="3873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520892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5211825" y="412097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53324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53324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5211825" y="4254500"/>
              <a:ext cx="20475" cy="19700"/>
            </a:xfrm>
            <a:custGeom>
              <a:avLst/>
              <a:gdLst/>
              <a:ahLst/>
              <a:cxnLst/>
              <a:rect l="l" t="t" r="r" b="b"/>
              <a:pathLst>
                <a:path w="819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520892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5331500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53324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520892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520892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53324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53324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520892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520892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53324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53324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520892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1"/>
                  </a:moveTo>
                  <a:cubicBezTo>
                    <a:pt x="579" y="1"/>
                    <a:pt x="562" y="2"/>
                    <a:pt x="545" y="6"/>
                  </a:cubicBezTo>
                  <a:cubicBezTo>
                    <a:pt x="156" y="6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520892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533247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1"/>
                  </a:moveTo>
                  <a:cubicBezTo>
                    <a:pt x="546" y="1"/>
                    <a:pt x="526" y="2"/>
                    <a:pt x="506" y="6"/>
                  </a:cubicBezTo>
                  <a:cubicBezTo>
                    <a:pt x="156" y="6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533247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20892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211825" y="535842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3324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53324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545602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545602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55795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55795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545602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545602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46" y="830"/>
                    <a:pt x="543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55795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55795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545602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5459900" y="903525"/>
              <a:ext cx="19500" cy="19500"/>
            </a:xfrm>
            <a:custGeom>
              <a:avLst/>
              <a:gdLst/>
              <a:ahLst/>
              <a:cxnLst/>
              <a:rect l="l" t="t" r="r" b="b"/>
              <a:pathLst>
                <a:path w="780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55795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55795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545602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545602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55795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55795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545602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545602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55795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55795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545602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45602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795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5795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459900" y="1779100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45602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55795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5795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545602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545602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55795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55795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545602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45602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55795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5795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545602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5459900" y="26361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5795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5795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545602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45602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55795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5795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5459900" y="3016550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545602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5795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795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45602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45602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55795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5795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545602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545602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55795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55795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545602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459900" y="387362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55795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578600" y="3873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545602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545602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55795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55795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545602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45602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5578600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5795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545602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545602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55795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55795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459900" y="4749175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45602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5795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795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45602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545602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4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55795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55795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545602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45602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55795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5795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p11"/>
          <p:cNvSpPr txBox="1">
            <a:spLocks noGrp="1"/>
          </p:cNvSpPr>
          <p:nvPr>
            <p:ph type="title" hasCustomPrompt="1"/>
          </p:nvPr>
        </p:nvSpPr>
        <p:spPr>
          <a:xfrm>
            <a:off x="650550" y="2237050"/>
            <a:ext cx="3471000" cy="9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1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1" name="Google Shape;2791;p11"/>
          <p:cNvSpPr txBox="1">
            <a:spLocks noGrp="1"/>
          </p:cNvSpPr>
          <p:nvPr>
            <p:ph type="body" idx="1"/>
          </p:nvPr>
        </p:nvSpPr>
        <p:spPr>
          <a:xfrm>
            <a:off x="5387525" y="2440600"/>
            <a:ext cx="27654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itle and Content_1"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13"/>
          <p:cNvSpPr txBox="1">
            <a:spLocks noGrp="1"/>
          </p:cNvSpPr>
          <p:nvPr>
            <p:ph type="title"/>
          </p:nvPr>
        </p:nvSpPr>
        <p:spPr>
          <a:xfrm>
            <a:off x="1746050" y="13689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5" name="Google Shape;2795;p13"/>
          <p:cNvSpPr txBox="1">
            <a:spLocks noGrp="1"/>
          </p:cNvSpPr>
          <p:nvPr>
            <p:ph type="subTitle" idx="1"/>
          </p:nvPr>
        </p:nvSpPr>
        <p:spPr>
          <a:xfrm>
            <a:off x="1746050" y="17209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6" name="Google Shape;2796;p13"/>
          <p:cNvSpPr txBox="1">
            <a:spLocks noGrp="1"/>
          </p:cNvSpPr>
          <p:nvPr>
            <p:ph type="title" idx="2"/>
          </p:nvPr>
        </p:nvSpPr>
        <p:spPr>
          <a:xfrm>
            <a:off x="1746050" y="2397747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7" name="Google Shape;2797;p13"/>
          <p:cNvSpPr txBox="1">
            <a:spLocks noGrp="1"/>
          </p:cNvSpPr>
          <p:nvPr>
            <p:ph type="subTitle" idx="3"/>
          </p:nvPr>
        </p:nvSpPr>
        <p:spPr>
          <a:xfrm>
            <a:off x="1746050" y="27436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8" name="Google Shape;2798;p13"/>
          <p:cNvSpPr txBox="1">
            <a:spLocks noGrp="1"/>
          </p:cNvSpPr>
          <p:nvPr>
            <p:ph type="title" idx="4"/>
          </p:nvPr>
        </p:nvSpPr>
        <p:spPr>
          <a:xfrm>
            <a:off x="1746050" y="34265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9" name="Google Shape;2799;p13"/>
          <p:cNvSpPr txBox="1">
            <a:spLocks noGrp="1"/>
          </p:cNvSpPr>
          <p:nvPr>
            <p:ph type="subTitle" idx="5"/>
          </p:nvPr>
        </p:nvSpPr>
        <p:spPr>
          <a:xfrm>
            <a:off x="1746050" y="3768350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0" name="Google Shape;2800;p13"/>
          <p:cNvSpPr txBox="1">
            <a:spLocks noGrp="1"/>
          </p:cNvSpPr>
          <p:nvPr>
            <p:ph type="title" idx="6" hasCustomPrompt="1"/>
          </p:nvPr>
        </p:nvSpPr>
        <p:spPr>
          <a:xfrm>
            <a:off x="800100" y="124790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1" name="Google Shape;2801;p13"/>
          <p:cNvSpPr txBox="1">
            <a:spLocks noGrp="1"/>
          </p:cNvSpPr>
          <p:nvPr>
            <p:ph type="title" idx="7" hasCustomPrompt="1"/>
          </p:nvPr>
        </p:nvSpPr>
        <p:spPr>
          <a:xfrm>
            <a:off x="800100" y="227937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2" name="Google Shape;2802;p13"/>
          <p:cNvSpPr txBox="1">
            <a:spLocks noGrp="1"/>
          </p:cNvSpPr>
          <p:nvPr>
            <p:ph type="title" idx="8" hasCustomPrompt="1"/>
          </p:nvPr>
        </p:nvSpPr>
        <p:spPr>
          <a:xfrm>
            <a:off x="800100" y="331535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3" name="Google Shape;2803;p13"/>
          <p:cNvSpPr txBox="1">
            <a:spLocks noGrp="1"/>
          </p:cNvSpPr>
          <p:nvPr>
            <p:ph type="title" idx="9"/>
          </p:nvPr>
        </p:nvSpPr>
        <p:spPr>
          <a:xfrm>
            <a:off x="716150" y="5830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4" name="Google Shape;2804;p13"/>
          <p:cNvSpPr txBox="1">
            <a:spLocks noGrp="1"/>
          </p:cNvSpPr>
          <p:nvPr>
            <p:ph type="title" idx="13"/>
          </p:nvPr>
        </p:nvSpPr>
        <p:spPr>
          <a:xfrm>
            <a:off x="6089450" y="13689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5" name="Google Shape;2805;p13"/>
          <p:cNvSpPr txBox="1">
            <a:spLocks noGrp="1"/>
          </p:cNvSpPr>
          <p:nvPr>
            <p:ph type="subTitle" idx="14"/>
          </p:nvPr>
        </p:nvSpPr>
        <p:spPr>
          <a:xfrm>
            <a:off x="6089450" y="17209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6" name="Google Shape;2806;p13"/>
          <p:cNvSpPr txBox="1">
            <a:spLocks noGrp="1"/>
          </p:cNvSpPr>
          <p:nvPr>
            <p:ph type="title" idx="15"/>
          </p:nvPr>
        </p:nvSpPr>
        <p:spPr>
          <a:xfrm>
            <a:off x="6089450" y="2397747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7" name="Google Shape;2807;p13"/>
          <p:cNvSpPr txBox="1">
            <a:spLocks noGrp="1"/>
          </p:cNvSpPr>
          <p:nvPr>
            <p:ph type="subTitle" idx="16"/>
          </p:nvPr>
        </p:nvSpPr>
        <p:spPr>
          <a:xfrm>
            <a:off x="6089450" y="27436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8" name="Google Shape;2808;p13"/>
          <p:cNvSpPr txBox="1">
            <a:spLocks noGrp="1"/>
          </p:cNvSpPr>
          <p:nvPr>
            <p:ph type="title" idx="17"/>
          </p:nvPr>
        </p:nvSpPr>
        <p:spPr>
          <a:xfrm>
            <a:off x="6089450" y="34265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9" name="Google Shape;2809;p13"/>
          <p:cNvSpPr txBox="1">
            <a:spLocks noGrp="1"/>
          </p:cNvSpPr>
          <p:nvPr>
            <p:ph type="subTitle" idx="18"/>
          </p:nvPr>
        </p:nvSpPr>
        <p:spPr>
          <a:xfrm>
            <a:off x="6089450" y="3768350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0" name="Google Shape;2810;p13"/>
          <p:cNvSpPr txBox="1">
            <a:spLocks noGrp="1"/>
          </p:cNvSpPr>
          <p:nvPr>
            <p:ph type="title" idx="19" hasCustomPrompt="1"/>
          </p:nvPr>
        </p:nvSpPr>
        <p:spPr>
          <a:xfrm>
            <a:off x="5143500" y="124790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1" name="Google Shape;2811;p13"/>
          <p:cNvSpPr txBox="1">
            <a:spLocks noGrp="1"/>
          </p:cNvSpPr>
          <p:nvPr>
            <p:ph type="title" idx="20" hasCustomPrompt="1"/>
          </p:nvPr>
        </p:nvSpPr>
        <p:spPr>
          <a:xfrm>
            <a:off x="5143500" y="227937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2" name="Google Shape;2812;p13"/>
          <p:cNvSpPr txBox="1">
            <a:spLocks noGrp="1"/>
          </p:cNvSpPr>
          <p:nvPr>
            <p:ph type="title" idx="21" hasCustomPrompt="1"/>
          </p:nvPr>
        </p:nvSpPr>
        <p:spPr>
          <a:xfrm>
            <a:off x="5143500" y="331535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TITLE_ONLY_1"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14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3062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8_1"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15"/>
          <p:cNvSpPr txBox="1">
            <a:spLocks noGrp="1"/>
          </p:cNvSpPr>
          <p:nvPr>
            <p:ph type="subTitle" idx="1"/>
          </p:nvPr>
        </p:nvSpPr>
        <p:spPr>
          <a:xfrm>
            <a:off x="5192352" y="1490700"/>
            <a:ext cx="28527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17" name="Google Shape;2817;p15"/>
          <p:cNvSpPr txBox="1">
            <a:spLocks noGrp="1"/>
          </p:cNvSpPr>
          <p:nvPr>
            <p:ph type="subTitle" idx="2"/>
          </p:nvPr>
        </p:nvSpPr>
        <p:spPr>
          <a:xfrm>
            <a:off x="5192352" y="1829300"/>
            <a:ext cx="2852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8" name="Google Shape;2818;p15"/>
          <p:cNvSpPr txBox="1">
            <a:spLocks noGrp="1"/>
          </p:cNvSpPr>
          <p:nvPr>
            <p:ph type="subTitle" idx="3"/>
          </p:nvPr>
        </p:nvSpPr>
        <p:spPr>
          <a:xfrm>
            <a:off x="5192352" y="2560925"/>
            <a:ext cx="28527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19" name="Google Shape;2819;p15"/>
          <p:cNvSpPr txBox="1">
            <a:spLocks noGrp="1"/>
          </p:cNvSpPr>
          <p:nvPr>
            <p:ph type="subTitle" idx="4"/>
          </p:nvPr>
        </p:nvSpPr>
        <p:spPr>
          <a:xfrm>
            <a:off x="5192340" y="2906625"/>
            <a:ext cx="2852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0" name="Google Shape;2820;p15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8"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16"/>
          <p:cNvSpPr txBox="1">
            <a:spLocks noGrp="1"/>
          </p:cNvSpPr>
          <p:nvPr>
            <p:ph type="subTitle" idx="1"/>
          </p:nvPr>
        </p:nvSpPr>
        <p:spPr>
          <a:xfrm>
            <a:off x="997913" y="2385225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23" name="Google Shape;2823;p16"/>
          <p:cNvSpPr txBox="1">
            <a:spLocks noGrp="1"/>
          </p:cNvSpPr>
          <p:nvPr>
            <p:ph type="subTitle" idx="2"/>
          </p:nvPr>
        </p:nvSpPr>
        <p:spPr>
          <a:xfrm>
            <a:off x="997925" y="2725025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4" name="Google Shape;2824;p16"/>
          <p:cNvSpPr txBox="1">
            <a:spLocks noGrp="1"/>
          </p:cNvSpPr>
          <p:nvPr>
            <p:ph type="subTitle" idx="3"/>
          </p:nvPr>
        </p:nvSpPr>
        <p:spPr>
          <a:xfrm>
            <a:off x="5323088" y="1206300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25" name="Google Shape;2825;p16"/>
          <p:cNvSpPr txBox="1">
            <a:spLocks noGrp="1"/>
          </p:cNvSpPr>
          <p:nvPr>
            <p:ph type="subTitle" idx="4"/>
          </p:nvPr>
        </p:nvSpPr>
        <p:spPr>
          <a:xfrm>
            <a:off x="5323100" y="1549500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6" name="Google Shape;2826;p16"/>
          <p:cNvSpPr txBox="1">
            <a:spLocks noGrp="1"/>
          </p:cNvSpPr>
          <p:nvPr>
            <p:ph type="subTitle" idx="5"/>
          </p:nvPr>
        </p:nvSpPr>
        <p:spPr>
          <a:xfrm>
            <a:off x="997913" y="1206288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27" name="Google Shape;2827;p16"/>
          <p:cNvSpPr txBox="1">
            <a:spLocks noGrp="1"/>
          </p:cNvSpPr>
          <p:nvPr>
            <p:ph type="subTitle" idx="6"/>
          </p:nvPr>
        </p:nvSpPr>
        <p:spPr>
          <a:xfrm>
            <a:off x="997925" y="1539150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8" name="Google Shape;2828;p16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8_2"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17"/>
          <p:cNvSpPr txBox="1">
            <a:spLocks noGrp="1"/>
          </p:cNvSpPr>
          <p:nvPr>
            <p:ph type="subTitle" idx="1"/>
          </p:nvPr>
        </p:nvSpPr>
        <p:spPr>
          <a:xfrm>
            <a:off x="6161300" y="2518675"/>
            <a:ext cx="10842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31" name="Google Shape;2831;p17"/>
          <p:cNvSpPr txBox="1">
            <a:spLocks noGrp="1"/>
          </p:cNvSpPr>
          <p:nvPr>
            <p:ph type="subTitle" idx="2"/>
          </p:nvPr>
        </p:nvSpPr>
        <p:spPr>
          <a:xfrm>
            <a:off x="6161302" y="2858475"/>
            <a:ext cx="17094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2" name="Google Shape;2832;p17"/>
          <p:cNvSpPr txBox="1">
            <a:spLocks noGrp="1"/>
          </p:cNvSpPr>
          <p:nvPr>
            <p:ph type="subTitle" idx="3"/>
          </p:nvPr>
        </p:nvSpPr>
        <p:spPr>
          <a:xfrm>
            <a:off x="6161300" y="1206300"/>
            <a:ext cx="10842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33" name="Google Shape;2833;p17"/>
          <p:cNvSpPr txBox="1">
            <a:spLocks noGrp="1"/>
          </p:cNvSpPr>
          <p:nvPr>
            <p:ph type="subTitle" idx="4"/>
          </p:nvPr>
        </p:nvSpPr>
        <p:spPr>
          <a:xfrm>
            <a:off x="6161300" y="1549500"/>
            <a:ext cx="17094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4" name="Google Shape;2834;p17"/>
          <p:cNvSpPr txBox="1">
            <a:spLocks noGrp="1"/>
          </p:cNvSpPr>
          <p:nvPr>
            <p:ph type="subTitle" idx="5"/>
          </p:nvPr>
        </p:nvSpPr>
        <p:spPr>
          <a:xfrm>
            <a:off x="1988518" y="1206300"/>
            <a:ext cx="10842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35" name="Google Shape;2835;p17"/>
          <p:cNvSpPr txBox="1">
            <a:spLocks noGrp="1"/>
          </p:cNvSpPr>
          <p:nvPr>
            <p:ph type="subTitle" idx="6"/>
          </p:nvPr>
        </p:nvSpPr>
        <p:spPr>
          <a:xfrm>
            <a:off x="1988525" y="1549500"/>
            <a:ext cx="17094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6" name="Google Shape;2836;p17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2_1"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p18"/>
          <p:cNvSpPr txBox="1">
            <a:spLocks noGrp="1"/>
          </p:cNvSpPr>
          <p:nvPr>
            <p:ph type="subTitle" idx="1"/>
          </p:nvPr>
        </p:nvSpPr>
        <p:spPr>
          <a:xfrm>
            <a:off x="1826213" y="1400075"/>
            <a:ext cx="23811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39" name="Google Shape;2839;p18"/>
          <p:cNvSpPr txBox="1">
            <a:spLocks noGrp="1"/>
          </p:cNvSpPr>
          <p:nvPr>
            <p:ph type="subTitle" idx="2"/>
          </p:nvPr>
        </p:nvSpPr>
        <p:spPr>
          <a:xfrm>
            <a:off x="1826224" y="1736600"/>
            <a:ext cx="21540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0" name="Google Shape;2840;p18"/>
          <p:cNvSpPr txBox="1">
            <a:spLocks noGrp="1"/>
          </p:cNvSpPr>
          <p:nvPr>
            <p:ph type="subTitle" idx="3"/>
          </p:nvPr>
        </p:nvSpPr>
        <p:spPr>
          <a:xfrm>
            <a:off x="5032150" y="1405725"/>
            <a:ext cx="23811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41" name="Google Shape;2841;p18"/>
          <p:cNvSpPr txBox="1">
            <a:spLocks noGrp="1"/>
          </p:cNvSpPr>
          <p:nvPr>
            <p:ph type="subTitle" idx="4"/>
          </p:nvPr>
        </p:nvSpPr>
        <p:spPr>
          <a:xfrm>
            <a:off x="5259250" y="1736600"/>
            <a:ext cx="21540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2" name="Google Shape;2842;p18"/>
          <p:cNvSpPr txBox="1">
            <a:spLocks noGrp="1"/>
          </p:cNvSpPr>
          <p:nvPr>
            <p:ph type="subTitle" idx="5"/>
          </p:nvPr>
        </p:nvSpPr>
        <p:spPr>
          <a:xfrm>
            <a:off x="1826213" y="2780750"/>
            <a:ext cx="23811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43" name="Google Shape;2843;p18"/>
          <p:cNvSpPr txBox="1">
            <a:spLocks noGrp="1"/>
          </p:cNvSpPr>
          <p:nvPr>
            <p:ph type="subTitle" idx="6"/>
          </p:nvPr>
        </p:nvSpPr>
        <p:spPr>
          <a:xfrm>
            <a:off x="1826224" y="3123625"/>
            <a:ext cx="21540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4" name="Google Shape;2844;p18"/>
          <p:cNvSpPr txBox="1">
            <a:spLocks noGrp="1"/>
          </p:cNvSpPr>
          <p:nvPr>
            <p:ph type="subTitle" idx="7"/>
          </p:nvPr>
        </p:nvSpPr>
        <p:spPr>
          <a:xfrm>
            <a:off x="5032150" y="2780750"/>
            <a:ext cx="23811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45" name="Google Shape;2845;p18"/>
          <p:cNvSpPr txBox="1">
            <a:spLocks noGrp="1"/>
          </p:cNvSpPr>
          <p:nvPr>
            <p:ph type="subTitle" idx="8"/>
          </p:nvPr>
        </p:nvSpPr>
        <p:spPr>
          <a:xfrm>
            <a:off x="5259250" y="3123625"/>
            <a:ext cx="21540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6" name="Google Shape;2846;p18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p19"/>
          <p:cNvSpPr txBox="1">
            <a:spLocks noGrp="1"/>
          </p:cNvSpPr>
          <p:nvPr>
            <p:ph type="subTitle" idx="1"/>
          </p:nvPr>
        </p:nvSpPr>
        <p:spPr>
          <a:xfrm>
            <a:off x="5067300" y="1864625"/>
            <a:ext cx="34611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9" name="Google Shape;2849;p19"/>
          <p:cNvSpPr txBox="1">
            <a:spLocks noGrp="1"/>
          </p:cNvSpPr>
          <p:nvPr>
            <p:ph type="subTitle" idx="2"/>
          </p:nvPr>
        </p:nvSpPr>
        <p:spPr>
          <a:xfrm>
            <a:off x="5890350" y="2822975"/>
            <a:ext cx="18150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1_2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p20"/>
          <p:cNvSpPr txBox="1">
            <a:spLocks noGrp="1"/>
          </p:cNvSpPr>
          <p:nvPr>
            <p:ph type="ctrTitle"/>
          </p:nvPr>
        </p:nvSpPr>
        <p:spPr>
          <a:xfrm>
            <a:off x="1102250" y="1178363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2" name="Google Shape;2852;p20"/>
          <p:cNvSpPr txBox="1">
            <a:spLocks noGrp="1"/>
          </p:cNvSpPr>
          <p:nvPr>
            <p:ph type="subTitle" idx="1"/>
          </p:nvPr>
        </p:nvSpPr>
        <p:spPr>
          <a:xfrm>
            <a:off x="1145651" y="1594000"/>
            <a:ext cx="27969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3" name="Google Shape;2853;p20"/>
          <p:cNvSpPr txBox="1">
            <a:spLocks noGrp="1"/>
          </p:cNvSpPr>
          <p:nvPr>
            <p:ph type="ctrTitle" idx="2"/>
          </p:nvPr>
        </p:nvSpPr>
        <p:spPr>
          <a:xfrm>
            <a:off x="1102250" y="2295634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4" name="Google Shape;2854;p20"/>
          <p:cNvSpPr txBox="1">
            <a:spLocks noGrp="1"/>
          </p:cNvSpPr>
          <p:nvPr>
            <p:ph type="subTitle" idx="3"/>
          </p:nvPr>
        </p:nvSpPr>
        <p:spPr>
          <a:xfrm>
            <a:off x="1151936" y="2715862"/>
            <a:ext cx="27969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5" name="Google Shape;2855;p20"/>
          <p:cNvSpPr txBox="1">
            <a:spLocks noGrp="1"/>
          </p:cNvSpPr>
          <p:nvPr>
            <p:ph type="ctrTitle" idx="4"/>
          </p:nvPr>
        </p:nvSpPr>
        <p:spPr>
          <a:xfrm>
            <a:off x="1102250" y="3425762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6" name="Google Shape;2856;p20"/>
          <p:cNvSpPr txBox="1">
            <a:spLocks noGrp="1"/>
          </p:cNvSpPr>
          <p:nvPr>
            <p:ph type="subTitle" idx="5"/>
          </p:nvPr>
        </p:nvSpPr>
        <p:spPr>
          <a:xfrm>
            <a:off x="1145651" y="3832725"/>
            <a:ext cx="27969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7" name="Google Shape;2857;p20"/>
          <p:cNvSpPr txBox="1">
            <a:spLocks noGrp="1"/>
          </p:cNvSpPr>
          <p:nvPr>
            <p:ph type="ctrTitle" idx="6"/>
          </p:nvPr>
        </p:nvSpPr>
        <p:spPr>
          <a:xfrm>
            <a:off x="5339425" y="1178363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8" name="Google Shape;2858;p20"/>
          <p:cNvSpPr txBox="1">
            <a:spLocks noGrp="1"/>
          </p:cNvSpPr>
          <p:nvPr>
            <p:ph type="subTitle" idx="7"/>
          </p:nvPr>
        </p:nvSpPr>
        <p:spPr>
          <a:xfrm>
            <a:off x="5356851" y="1594000"/>
            <a:ext cx="28032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9" name="Google Shape;2859;p20"/>
          <p:cNvSpPr txBox="1">
            <a:spLocks noGrp="1"/>
          </p:cNvSpPr>
          <p:nvPr>
            <p:ph type="ctrTitle" idx="8"/>
          </p:nvPr>
        </p:nvSpPr>
        <p:spPr>
          <a:xfrm>
            <a:off x="5339425" y="2295634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60" name="Google Shape;2860;p20"/>
          <p:cNvSpPr txBox="1">
            <a:spLocks noGrp="1"/>
          </p:cNvSpPr>
          <p:nvPr>
            <p:ph type="subTitle" idx="9"/>
          </p:nvPr>
        </p:nvSpPr>
        <p:spPr>
          <a:xfrm>
            <a:off x="5356851" y="2715862"/>
            <a:ext cx="28032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1" name="Google Shape;2861;p20"/>
          <p:cNvSpPr txBox="1">
            <a:spLocks noGrp="1"/>
          </p:cNvSpPr>
          <p:nvPr>
            <p:ph type="ctrTitle" idx="13"/>
          </p:nvPr>
        </p:nvSpPr>
        <p:spPr>
          <a:xfrm>
            <a:off x="5339425" y="3425762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62" name="Google Shape;2862;p20"/>
          <p:cNvSpPr txBox="1">
            <a:spLocks noGrp="1"/>
          </p:cNvSpPr>
          <p:nvPr>
            <p:ph type="subTitle" idx="14"/>
          </p:nvPr>
        </p:nvSpPr>
        <p:spPr>
          <a:xfrm>
            <a:off x="5356851" y="3832725"/>
            <a:ext cx="28032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3" name="Google Shape;2863;p20"/>
          <p:cNvSpPr txBox="1">
            <a:spLocks noGrp="1"/>
          </p:cNvSpPr>
          <p:nvPr>
            <p:ph type="title" idx="15"/>
          </p:nvPr>
        </p:nvSpPr>
        <p:spPr>
          <a:xfrm>
            <a:off x="716150" y="5068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"/>
          <p:cNvSpPr txBox="1">
            <a:spLocks noGrp="1"/>
          </p:cNvSpPr>
          <p:nvPr>
            <p:ph type="title"/>
          </p:nvPr>
        </p:nvSpPr>
        <p:spPr>
          <a:xfrm>
            <a:off x="898650" y="2588750"/>
            <a:ext cx="30795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4" name="Google Shape;1274;p3"/>
          <p:cNvSpPr txBox="1">
            <a:spLocks noGrp="1"/>
          </p:cNvSpPr>
          <p:nvPr>
            <p:ph type="subTitle" idx="1"/>
          </p:nvPr>
        </p:nvSpPr>
        <p:spPr>
          <a:xfrm>
            <a:off x="1107150" y="3280650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5" name="Google Shape;1275;p3"/>
          <p:cNvSpPr txBox="1">
            <a:spLocks noGrp="1"/>
          </p:cNvSpPr>
          <p:nvPr>
            <p:ph type="title" idx="2" hasCustomPrompt="1"/>
          </p:nvPr>
        </p:nvSpPr>
        <p:spPr>
          <a:xfrm>
            <a:off x="1542750" y="1389900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_1"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21"/>
          <p:cNvSpPr txBox="1">
            <a:spLocks noGrp="1"/>
          </p:cNvSpPr>
          <p:nvPr>
            <p:ph type="title"/>
          </p:nvPr>
        </p:nvSpPr>
        <p:spPr>
          <a:xfrm>
            <a:off x="783525" y="1561475"/>
            <a:ext cx="30129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66" name="Google Shape;2866;p21"/>
          <p:cNvSpPr txBox="1">
            <a:spLocks noGrp="1"/>
          </p:cNvSpPr>
          <p:nvPr>
            <p:ph type="subTitle" idx="1"/>
          </p:nvPr>
        </p:nvSpPr>
        <p:spPr>
          <a:xfrm>
            <a:off x="685350" y="2547775"/>
            <a:ext cx="3072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"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22"/>
          <p:cNvSpPr txBox="1">
            <a:spLocks noGrp="1"/>
          </p:cNvSpPr>
          <p:nvPr>
            <p:ph type="title"/>
          </p:nvPr>
        </p:nvSpPr>
        <p:spPr>
          <a:xfrm>
            <a:off x="5672750" y="1441600"/>
            <a:ext cx="26121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69" name="Google Shape;2869;p22"/>
          <p:cNvSpPr txBox="1">
            <a:spLocks noGrp="1"/>
          </p:cNvSpPr>
          <p:nvPr>
            <p:ph type="subTitle" idx="1"/>
          </p:nvPr>
        </p:nvSpPr>
        <p:spPr>
          <a:xfrm>
            <a:off x="5134550" y="1990600"/>
            <a:ext cx="31503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"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23"/>
          <p:cNvSpPr txBox="1">
            <a:spLocks noGrp="1"/>
          </p:cNvSpPr>
          <p:nvPr>
            <p:ph type="title"/>
          </p:nvPr>
        </p:nvSpPr>
        <p:spPr>
          <a:xfrm>
            <a:off x="5667525" y="2090350"/>
            <a:ext cx="21219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72" name="Google Shape;2872;p23"/>
          <p:cNvSpPr txBox="1">
            <a:spLocks noGrp="1"/>
          </p:cNvSpPr>
          <p:nvPr>
            <p:ph type="subTitle" idx="1"/>
          </p:nvPr>
        </p:nvSpPr>
        <p:spPr>
          <a:xfrm>
            <a:off x="5294500" y="2514625"/>
            <a:ext cx="2668800" cy="11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1_1_1_1"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4"/>
          <p:cNvSpPr txBox="1">
            <a:spLocks noGrp="1"/>
          </p:cNvSpPr>
          <p:nvPr>
            <p:ph type="title"/>
          </p:nvPr>
        </p:nvSpPr>
        <p:spPr>
          <a:xfrm>
            <a:off x="1227225" y="1649600"/>
            <a:ext cx="1399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75" name="Google Shape;2875;p24"/>
          <p:cNvSpPr txBox="1">
            <a:spLocks noGrp="1"/>
          </p:cNvSpPr>
          <p:nvPr>
            <p:ph type="subTitle" idx="1"/>
          </p:nvPr>
        </p:nvSpPr>
        <p:spPr>
          <a:xfrm>
            <a:off x="1143525" y="2043400"/>
            <a:ext cx="22194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25"/>
          <p:cNvSpPr txBox="1">
            <a:spLocks noGrp="1"/>
          </p:cNvSpPr>
          <p:nvPr>
            <p:ph type="subTitle" idx="1"/>
          </p:nvPr>
        </p:nvSpPr>
        <p:spPr>
          <a:xfrm>
            <a:off x="4918825" y="1456100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8" name="Google Shape;2878;p25"/>
          <p:cNvSpPr txBox="1">
            <a:spLocks noGrp="1"/>
          </p:cNvSpPr>
          <p:nvPr>
            <p:ph type="subTitle" idx="2"/>
          </p:nvPr>
        </p:nvSpPr>
        <p:spPr>
          <a:xfrm>
            <a:off x="4918825" y="2596261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subTitle" idx="3"/>
          </p:nvPr>
        </p:nvSpPr>
        <p:spPr>
          <a:xfrm>
            <a:off x="4918825" y="3736875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hasCustomPrompt="1"/>
          </p:nvPr>
        </p:nvSpPr>
        <p:spPr>
          <a:xfrm>
            <a:off x="4869475" y="989325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title" idx="4" hasCustomPrompt="1"/>
          </p:nvPr>
        </p:nvSpPr>
        <p:spPr>
          <a:xfrm>
            <a:off x="4869475" y="2107100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5" hasCustomPrompt="1"/>
          </p:nvPr>
        </p:nvSpPr>
        <p:spPr>
          <a:xfrm>
            <a:off x="4869475" y="3270075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1_1_1"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26"/>
          <p:cNvSpPr txBox="1">
            <a:spLocks noGrp="1"/>
          </p:cNvSpPr>
          <p:nvPr>
            <p:ph type="title"/>
          </p:nvPr>
        </p:nvSpPr>
        <p:spPr>
          <a:xfrm>
            <a:off x="875289" y="814688"/>
            <a:ext cx="29001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2885" name="Google Shape;2885;p26"/>
          <p:cNvSpPr txBox="1">
            <a:spLocks noGrp="1"/>
          </p:cNvSpPr>
          <p:nvPr>
            <p:ph type="subTitle" idx="1"/>
          </p:nvPr>
        </p:nvSpPr>
        <p:spPr>
          <a:xfrm>
            <a:off x="672650" y="2289088"/>
            <a:ext cx="33051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6" name="Google Shape;2886;p26"/>
          <p:cNvSpPr txBox="1">
            <a:spLocks noGrp="1"/>
          </p:cNvSpPr>
          <p:nvPr>
            <p:ph type="subTitle" idx="2"/>
          </p:nvPr>
        </p:nvSpPr>
        <p:spPr>
          <a:xfrm>
            <a:off x="672650" y="3901913"/>
            <a:ext cx="33051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7" name="Google Shape;2887;p26"/>
          <p:cNvSpPr txBox="1"/>
          <p:nvPr/>
        </p:nvSpPr>
        <p:spPr>
          <a:xfrm>
            <a:off x="863787" y="3298938"/>
            <a:ext cx="29229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</a:t>
            </a: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noFill/>
        <a:effectLst/>
      </p:bgPr>
    </p:bg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"/>
          <p:cNvSpPr txBox="1">
            <a:spLocks noGrp="1"/>
          </p:cNvSpPr>
          <p:nvPr>
            <p:ph type="body" idx="1"/>
          </p:nvPr>
        </p:nvSpPr>
        <p:spPr>
          <a:xfrm>
            <a:off x="571500" y="1152475"/>
            <a:ext cx="8001000" cy="3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800"/>
              <a:buFont typeface="Chau Philomene One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1278" name="Google Shape;1278;p4"/>
          <p:cNvGrpSpPr/>
          <p:nvPr/>
        </p:nvGrpSpPr>
        <p:grpSpPr>
          <a:xfrm rot="10800000">
            <a:off x="50193" y="-86706"/>
            <a:ext cx="662228" cy="687787"/>
            <a:chOff x="3925613" y="3096468"/>
            <a:chExt cx="335169" cy="348000"/>
          </a:xfrm>
        </p:grpSpPr>
        <p:sp>
          <p:nvSpPr>
            <p:cNvPr id="1279" name="Google Shape;1279;p4"/>
            <p:cNvSpPr/>
            <p:nvPr/>
          </p:nvSpPr>
          <p:spPr>
            <a:xfrm>
              <a:off x="3925613" y="3099145"/>
              <a:ext cx="181299" cy="213761"/>
            </a:xfrm>
            <a:custGeom>
              <a:avLst/>
              <a:gdLst/>
              <a:ahLst/>
              <a:cxnLst/>
              <a:rect l="l" t="t" r="r" b="b"/>
              <a:pathLst>
                <a:path w="16928" h="19959" extrusionOk="0">
                  <a:moveTo>
                    <a:pt x="10217" y="1"/>
                  </a:moveTo>
                  <a:cubicBezTo>
                    <a:pt x="9343" y="1"/>
                    <a:pt x="8477" y="743"/>
                    <a:pt x="7900" y="1512"/>
                  </a:cubicBezTo>
                  <a:cubicBezTo>
                    <a:pt x="7239" y="2446"/>
                    <a:pt x="6460" y="3535"/>
                    <a:pt x="5332" y="3613"/>
                  </a:cubicBezTo>
                  <a:cubicBezTo>
                    <a:pt x="5282" y="3617"/>
                    <a:pt x="5233" y="3618"/>
                    <a:pt x="5183" y="3618"/>
                  </a:cubicBezTo>
                  <a:cubicBezTo>
                    <a:pt x="4688" y="3618"/>
                    <a:pt x="4193" y="3458"/>
                    <a:pt x="3697" y="3458"/>
                  </a:cubicBezTo>
                  <a:cubicBezTo>
                    <a:pt x="2297" y="3535"/>
                    <a:pt x="1440" y="5092"/>
                    <a:pt x="1285" y="6493"/>
                  </a:cubicBezTo>
                  <a:cubicBezTo>
                    <a:pt x="1129" y="7894"/>
                    <a:pt x="1440" y="9334"/>
                    <a:pt x="1051" y="10657"/>
                  </a:cubicBezTo>
                  <a:cubicBezTo>
                    <a:pt x="701" y="11746"/>
                    <a:pt x="1" y="12875"/>
                    <a:pt x="545" y="13848"/>
                  </a:cubicBezTo>
                  <a:cubicBezTo>
                    <a:pt x="779" y="14276"/>
                    <a:pt x="1246" y="14548"/>
                    <a:pt x="1479" y="14937"/>
                  </a:cubicBezTo>
                  <a:cubicBezTo>
                    <a:pt x="2180" y="15988"/>
                    <a:pt x="1440" y="17466"/>
                    <a:pt x="1985" y="18673"/>
                  </a:cubicBezTo>
                  <a:cubicBezTo>
                    <a:pt x="2366" y="19580"/>
                    <a:pt x="3384" y="19959"/>
                    <a:pt x="4395" y="19959"/>
                  </a:cubicBezTo>
                  <a:cubicBezTo>
                    <a:pt x="4729" y="19959"/>
                    <a:pt x="5062" y="19917"/>
                    <a:pt x="5371" y="19840"/>
                  </a:cubicBezTo>
                  <a:cubicBezTo>
                    <a:pt x="6655" y="19490"/>
                    <a:pt x="7744" y="18712"/>
                    <a:pt x="9029" y="18362"/>
                  </a:cubicBezTo>
                  <a:cubicBezTo>
                    <a:pt x="9924" y="18089"/>
                    <a:pt x="10896" y="18050"/>
                    <a:pt x="11830" y="17817"/>
                  </a:cubicBezTo>
                  <a:cubicBezTo>
                    <a:pt x="12803" y="17661"/>
                    <a:pt x="13620" y="17077"/>
                    <a:pt x="14126" y="16221"/>
                  </a:cubicBezTo>
                  <a:cubicBezTo>
                    <a:pt x="14365" y="15675"/>
                    <a:pt x="14664" y="14889"/>
                    <a:pt x="15155" y="14889"/>
                  </a:cubicBezTo>
                  <a:cubicBezTo>
                    <a:pt x="15223" y="14889"/>
                    <a:pt x="15295" y="14904"/>
                    <a:pt x="15371" y="14937"/>
                  </a:cubicBezTo>
                  <a:lnTo>
                    <a:pt x="13543" y="17077"/>
                  </a:lnTo>
                  <a:cubicBezTo>
                    <a:pt x="13711" y="17165"/>
                    <a:pt x="13884" y="17205"/>
                    <a:pt x="14054" y="17205"/>
                  </a:cubicBezTo>
                  <a:cubicBezTo>
                    <a:pt x="14866" y="17205"/>
                    <a:pt x="15632" y="16304"/>
                    <a:pt x="15761" y="15404"/>
                  </a:cubicBezTo>
                  <a:cubicBezTo>
                    <a:pt x="15877" y="14314"/>
                    <a:pt x="15410" y="13225"/>
                    <a:pt x="15410" y="12135"/>
                  </a:cubicBezTo>
                  <a:cubicBezTo>
                    <a:pt x="15410" y="11435"/>
                    <a:pt x="15527" y="10734"/>
                    <a:pt x="15722" y="10034"/>
                  </a:cubicBezTo>
                  <a:lnTo>
                    <a:pt x="16617" y="6376"/>
                  </a:lnTo>
                  <a:cubicBezTo>
                    <a:pt x="16850" y="5598"/>
                    <a:pt x="16928" y="4781"/>
                    <a:pt x="16850" y="3963"/>
                  </a:cubicBezTo>
                  <a:cubicBezTo>
                    <a:pt x="16733" y="3107"/>
                    <a:pt x="16072" y="2446"/>
                    <a:pt x="15255" y="2290"/>
                  </a:cubicBezTo>
                  <a:cubicBezTo>
                    <a:pt x="15193" y="2283"/>
                    <a:pt x="15132" y="2280"/>
                    <a:pt x="15072" y="2280"/>
                  </a:cubicBezTo>
                  <a:cubicBezTo>
                    <a:pt x="14589" y="2280"/>
                    <a:pt x="14123" y="2483"/>
                    <a:pt x="13643" y="2483"/>
                  </a:cubicBezTo>
                  <a:cubicBezTo>
                    <a:pt x="13532" y="2483"/>
                    <a:pt x="13421" y="2472"/>
                    <a:pt x="13309" y="2446"/>
                  </a:cubicBezTo>
                  <a:cubicBezTo>
                    <a:pt x="12142" y="2212"/>
                    <a:pt x="11830" y="539"/>
                    <a:pt x="10780" y="111"/>
                  </a:cubicBezTo>
                  <a:cubicBezTo>
                    <a:pt x="10594" y="35"/>
                    <a:pt x="10405" y="1"/>
                    <a:pt x="10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3926449" y="3096468"/>
              <a:ext cx="183805" cy="219084"/>
            </a:xfrm>
            <a:custGeom>
              <a:avLst/>
              <a:gdLst/>
              <a:ahLst/>
              <a:cxnLst/>
              <a:rect l="l" t="t" r="r" b="b"/>
              <a:pathLst>
                <a:path w="17162" h="20456" extrusionOk="0">
                  <a:moveTo>
                    <a:pt x="15157" y="15280"/>
                  </a:moveTo>
                  <a:cubicBezTo>
                    <a:pt x="15200" y="15280"/>
                    <a:pt x="15245" y="15288"/>
                    <a:pt x="15293" y="15304"/>
                  </a:cubicBezTo>
                  <a:cubicBezTo>
                    <a:pt x="15306" y="15306"/>
                    <a:pt x="15319" y="15308"/>
                    <a:pt x="15331" y="15308"/>
                  </a:cubicBezTo>
                  <a:cubicBezTo>
                    <a:pt x="15343" y="15308"/>
                    <a:pt x="15354" y="15306"/>
                    <a:pt x="15365" y="15304"/>
                  </a:cubicBezTo>
                  <a:lnTo>
                    <a:pt x="15365" y="15304"/>
                  </a:lnTo>
                  <a:cubicBezTo>
                    <a:pt x="15353" y="15898"/>
                    <a:pt x="15186" y="16457"/>
                    <a:pt x="14671" y="16860"/>
                  </a:cubicBezTo>
                  <a:cubicBezTo>
                    <a:pt x="14455" y="17050"/>
                    <a:pt x="14182" y="17164"/>
                    <a:pt x="13893" y="17164"/>
                  </a:cubicBezTo>
                  <a:cubicBezTo>
                    <a:pt x="13877" y="17164"/>
                    <a:pt x="13862" y="17163"/>
                    <a:pt x="13847" y="17163"/>
                  </a:cubicBezTo>
                  <a:lnTo>
                    <a:pt x="13847" y="17163"/>
                  </a:lnTo>
                  <a:cubicBezTo>
                    <a:pt x="14107" y="16855"/>
                    <a:pt x="14311" y="16501"/>
                    <a:pt x="14437" y="16121"/>
                  </a:cubicBezTo>
                  <a:cubicBezTo>
                    <a:pt x="14577" y="15842"/>
                    <a:pt x="14779" y="15280"/>
                    <a:pt x="15157" y="15280"/>
                  </a:cubicBezTo>
                  <a:close/>
                  <a:moveTo>
                    <a:pt x="10021" y="554"/>
                  </a:moveTo>
                  <a:cubicBezTo>
                    <a:pt x="10274" y="554"/>
                    <a:pt x="10530" y="624"/>
                    <a:pt x="10741" y="750"/>
                  </a:cubicBezTo>
                  <a:cubicBezTo>
                    <a:pt x="11052" y="984"/>
                    <a:pt x="11324" y="1256"/>
                    <a:pt x="11519" y="1606"/>
                  </a:cubicBezTo>
                  <a:cubicBezTo>
                    <a:pt x="11947" y="2229"/>
                    <a:pt x="12414" y="2929"/>
                    <a:pt x="13270" y="3046"/>
                  </a:cubicBezTo>
                  <a:cubicBezTo>
                    <a:pt x="13338" y="3056"/>
                    <a:pt x="13406" y="3060"/>
                    <a:pt x="13474" y="3060"/>
                  </a:cubicBezTo>
                  <a:cubicBezTo>
                    <a:pt x="13951" y="3060"/>
                    <a:pt x="14428" y="2851"/>
                    <a:pt x="14904" y="2851"/>
                  </a:cubicBezTo>
                  <a:cubicBezTo>
                    <a:pt x="14934" y="2849"/>
                    <a:pt x="14964" y="2848"/>
                    <a:pt x="14994" y="2848"/>
                  </a:cubicBezTo>
                  <a:cubicBezTo>
                    <a:pt x="15430" y="2848"/>
                    <a:pt x="15853" y="3110"/>
                    <a:pt x="16072" y="3474"/>
                  </a:cubicBezTo>
                  <a:cubicBezTo>
                    <a:pt x="16772" y="4447"/>
                    <a:pt x="16422" y="5731"/>
                    <a:pt x="16150" y="6782"/>
                  </a:cubicBezTo>
                  <a:cubicBezTo>
                    <a:pt x="15877" y="8027"/>
                    <a:pt x="15566" y="9272"/>
                    <a:pt x="15255" y="10517"/>
                  </a:cubicBezTo>
                  <a:cubicBezTo>
                    <a:pt x="15099" y="11101"/>
                    <a:pt x="15021" y="11685"/>
                    <a:pt x="15021" y="12269"/>
                  </a:cubicBezTo>
                  <a:cubicBezTo>
                    <a:pt x="15021" y="12852"/>
                    <a:pt x="15099" y="13436"/>
                    <a:pt x="15216" y="13981"/>
                  </a:cubicBezTo>
                  <a:cubicBezTo>
                    <a:pt x="15281" y="14321"/>
                    <a:pt x="15342" y="14679"/>
                    <a:pt x="15360" y="15031"/>
                  </a:cubicBezTo>
                  <a:lnTo>
                    <a:pt x="15332" y="15031"/>
                  </a:lnTo>
                  <a:cubicBezTo>
                    <a:pt x="15235" y="14993"/>
                    <a:pt x="15144" y="14975"/>
                    <a:pt x="15058" y="14975"/>
                  </a:cubicBezTo>
                  <a:cubicBezTo>
                    <a:pt x="14459" y="14975"/>
                    <a:pt x="14131" y="15839"/>
                    <a:pt x="13893" y="16316"/>
                  </a:cubicBezTo>
                  <a:cubicBezTo>
                    <a:pt x="13426" y="17288"/>
                    <a:pt x="12453" y="17716"/>
                    <a:pt x="11402" y="17911"/>
                  </a:cubicBezTo>
                  <a:cubicBezTo>
                    <a:pt x="10235" y="18145"/>
                    <a:pt x="9067" y="18261"/>
                    <a:pt x="7939" y="18728"/>
                  </a:cubicBezTo>
                  <a:cubicBezTo>
                    <a:pt x="6927" y="19156"/>
                    <a:pt x="5954" y="19779"/>
                    <a:pt x="4865" y="19935"/>
                  </a:cubicBezTo>
                  <a:cubicBezTo>
                    <a:pt x="4664" y="19980"/>
                    <a:pt x="4460" y="20002"/>
                    <a:pt x="4259" y="20002"/>
                  </a:cubicBezTo>
                  <a:cubicBezTo>
                    <a:pt x="3601" y="20002"/>
                    <a:pt x="2958" y="19768"/>
                    <a:pt x="2452" y="19351"/>
                  </a:cubicBezTo>
                  <a:cubicBezTo>
                    <a:pt x="1713" y="18612"/>
                    <a:pt x="1946" y="17483"/>
                    <a:pt x="1946" y="16588"/>
                  </a:cubicBezTo>
                  <a:cubicBezTo>
                    <a:pt x="1985" y="16121"/>
                    <a:pt x="1868" y="15654"/>
                    <a:pt x="1674" y="15226"/>
                  </a:cubicBezTo>
                  <a:cubicBezTo>
                    <a:pt x="1440" y="14759"/>
                    <a:pt x="1012" y="14487"/>
                    <a:pt x="701" y="14059"/>
                  </a:cubicBezTo>
                  <a:cubicBezTo>
                    <a:pt x="117" y="13125"/>
                    <a:pt x="895" y="11918"/>
                    <a:pt x="1168" y="11023"/>
                  </a:cubicBezTo>
                  <a:cubicBezTo>
                    <a:pt x="1752" y="9000"/>
                    <a:pt x="740" y="6470"/>
                    <a:pt x="2257" y="4719"/>
                  </a:cubicBezTo>
                  <a:cubicBezTo>
                    <a:pt x="2530" y="4369"/>
                    <a:pt x="2919" y="4136"/>
                    <a:pt x="3308" y="4058"/>
                  </a:cubicBezTo>
                  <a:cubicBezTo>
                    <a:pt x="3425" y="4034"/>
                    <a:pt x="3540" y="4025"/>
                    <a:pt x="3654" y="4025"/>
                  </a:cubicBezTo>
                  <a:cubicBezTo>
                    <a:pt x="4110" y="4025"/>
                    <a:pt x="4546" y="4175"/>
                    <a:pt x="4981" y="4175"/>
                  </a:cubicBezTo>
                  <a:cubicBezTo>
                    <a:pt x="5010" y="4176"/>
                    <a:pt x="5039" y="4176"/>
                    <a:pt x="5068" y="4176"/>
                  </a:cubicBezTo>
                  <a:cubicBezTo>
                    <a:pt x="5998" y="4176"/>
                    <a:pt x="6711" y="3570"/>
                    <a:pt x="7277" y="2890"/>
                  </a:cubicBezTo>
                  <a:cubicBezTo>
                    <a:pt x="7861" y="2190"/>
                    <a:pt x="8445" y="1178"/>
                    <a:pt x="9418" y="711"/>
                  </a:cubicBezTo>
                  <a:cubicBezTo>
                    <a:pt x="9596" y="604"/>
                    <a:pt x="9807" y="554"/>
                    <a:pt x="10021" y="554"/>
                  </a:cubicBezTo>
                  <a:close/>
                  <a:moveTo>
                    <a:pt x="10013" y="1"/>
                  </a:moveTo>
                  <a:cubicBezTo>
                    <a:pt x="9555" y="1"/>
                    <a:pt x="9095" y="157"/>
                    <a:pt x="8717" y="478"/>
                  </a:cubicBezTo>
                  <a:cubicBezTo>
                    <a:pt x="7783" y="1100"/>
                    <a:pt x="7316" y="2073"/>
                    <a:pt x="6577" y="2851"/>
                  </a:cubicBezTo>
                  <a:cubicBezTo>
                    <a:pt x="6266" y="3202"/>
                    <a:pt x="5837" y="3474"/>
                    <a:pt x="5371" y="3591"/>
                  </a:cubicBezTo>
                  <a:cubicBezTo>
                    <a:pt x="5259" y="3612"/>
                    <a:pt x="5148" y="3620"/>
                    <a:pt x="5037" y="3620"/>
                  </a:cubicBezTo>
                  <a:cubicBezTo>
                    <a:pt x="4569" y="3620"/>
                    <a:pt x="4104" y="3470"/>
                    <a:pt x="3661" y="3470"/>
                  </a:cubicBezTo>
                  <a:cubicBezTo>
                    <a:pt x="3621" y="3470"/>
                    <a:pt x="3581" y="3471"/>
                    <a:pt x="3542" y="3474"/>
                  </a:cubicBezTo>
                  <a:cubicBezTo>
                    <a:pt x="2608" y="3552"/>
                    <a:pt x="1829" y="4136"/>
                    <a:pt x="1440" y="4953"/>
                  </a:cubicBezTo>
                  <a:cubicBezTo>
                    <a:pt x="934" y="5887"/>
                    <a:pt x="740" y="6976"/>
                    <a:pt x="818" y="8066"/>
                  </a:cubicBezTo>
                  <a:cubicBezTo>
                    <a:pt x="857" y="8727"/>
                    <a:pt x="857" y="9389"/>
                    <a:pt x="818" y="10051"/>
                  </a:cubicBezTo>
                  <a:cubicBezTo>
                    <a:pt x="740" y="10634"/>
                    <a:pt x="584" y="11257"/>
                    <a:pt x="351" y="11802"/>
                  </a:cubicBezTo>
                  <a:cubicBezTo>
                    <a:pt x="117" y="12307"/>
                    <a:pt x="0" y="12891"/>
                    <a:pt x="0" y="13436"/>
                  </a:cubicBezTo>
                  <a:cubicBezTo>
                    <a:pt x="39" y="13981"/>
                    <a:pt x="312" y="14448"/>
                    <a:pt x="701" y="14798"/>
                  </a:cubicBezTo>
                  <a:cubicBezTo>
                    <a:pt x="1129" y="15148"/>
                    <a:pt x="1401" y="15654"/>
                    <a:pt x="1479" y="16199"/>
                  </a:cubicBezTo>
                  <a:cubicBezTo>
                    <a:pt x="1518" y="16744"/>
                    <a:pt x="1479" y="17250"/>
                    <a:pt x="1479" y="17794"/>
                  </a:cubicBezTo>
                  <a:cubicBezTo>
                    <a:pt x="1401" y="18728"/>
                    <a:pt x="1868" y="19662"/>
                    <a:pt x="2724" y="20090"/>
                  </a:cubicBezTo>
                  <a:cubicBezTo>
                    <a:pt x="3235" y="20333"/>
                    <a:pt x="3791" y="20455"/>
                    <a:pt x="4346" y="20455"/>
                  </a:cubicBezTo>
                  <a:cubicBezTo>
                    <a:pt x="4679" y="20455"/>
                    <a:pt x="5011" y="20411"/>
                    <a:pt x="5332" y="20324"/>
                  </a:cubicBezTo>
                  <a:cubicBezTo>
                    <a:pt x="6538" y="20051"/>
                    <a:pt x="7550" y="19351"/>
                    <a:pt x="8717" y="18923"/>
                  </a:cubicBezTo>
                  <a:cubicBezTo>
                    <a:pt x="9884" y="18534"/>
                    <a:pt x="11246" y="18573"/>
                    <a:pt x="12414" y="18106"/>
                  </a:cubicBezTo>
                  <a:cubicBezTo>
                    <a:pt x="12779" y="17984"/>
                    <a:pt x="13120" y="17791"/>
                    <a:pt x="13418" y="17564"/>
                  </a:cubicBezTo>
                  <a:lnTo>
                    <a:pt x="13418" y="17564"/>
                  </a:lnTo>
                  <a:cubicBezTo>
                    <a:pt x="13621" y="17678"/>
                    <a:pt x="13828" y="17728"/>
                    <a:pt x="14030" y="17728"/>
                  </a:cubicBezTo>
                  <a:cubicBezTo>
                    <a:pt x="14663" y="17728"/>
                    <a:pt x="15261" y="17239"/>
                    <a:pt x="15605" y="16666"/>
                  </a:cubicBezTo>
                  <a:cubicBezTo>
                    <a:pt x="16227" y="15654"/>
                    <a:pt x="15916" y="14487"/>
                    <a:pt x="15721" y="13397"/>
                  </a:cubicBezTo>
                  <a:cubicBezTo>
                    <a:pt x="15605" y="12736"/>
                    <a:pt x="15605" y="12074"/>
                    <a:pt x="15683" y="11412"/>
                  </a:cubicBezTo>
                  <a:cubicBezTo>
                    <a:pt x="15799" y="10751"/>
                    <a:pt x="15994" y="10089"/>
                    <a:pt x="16150" y="9428"/>
                  </a:cubicBezTo>
                  <a:cubicBezTo>
                    <a:pt x="16500" y="8144"/>
                    <a:pt x="16811" y="6860"/>
                    <a:pt x="17006" y="5537"/>
                  </a:cubicBezTo>
                  <a:cubicBezTo>
                    <a:pt x="17161" y="4447"/>
                    <a:pt x="16967" y="3280"/>
                    <a:pt x="16033" y="2618"/>
                  </a:cubicBezTo>
                  <a:cubicBezTo>
                    <a:pt x="15721" y="2369"/>
                    <a:pt x="15335" y="2244"/>
                    <a:pt x="14935" y="2244"/>
                  </a:cubicBezTo>
                  <a:cubicBezTo>
                    <a:pt x="14834" y="2244"/>
                    <a:pt x="14733" y="2252"/>
                    <a:pt x="14632" y="2268"/>
                  </a:cubicBezTo>
                  <a:cubicBezTo>
                    <a:pt x="14261" y="2321"/>
                    <a:pt x="13872" y="2464"/>
                    <a:pt x="13490" y="2464"/>
                  </a:cubicBezTo>
                  <a:cubicBezTo>
                    <a:pt x="13310" y="2464"/>
                    <a:pt x="13132" y="2433"/>
                    <a:pt x="12959" y="2346"/>
                  </a:cubicBezTo>
                  <a:cubicBezTo>
                    <a:pt x="12219" y="1956"/>
                    <a:pt x="11947" y="1061"/>
                    <a:pt x="11363" y="517"/>
                  </a:cubicBezTo>
                  <a:cubicBezTo>
                    <a:pt x="10983" y="176"/>
                    <a:pt x="10499" y="1"/>
                    <a:pt x="10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3948950" y="3103847"/>
              <a:ext cx="133382" cy="162117"/>
            </a:xfrm>
            <a:custGeom>
              <a:avLst/>
              <a:gdLst/>
              <a:ahLst/>
              <a:cxnLst/>
              <a:rect l="l" t="t" r="r" b="b"/>
              <a:pathLst>
                <a:path w="12454" h="15137" extrusionOk="0">
                  <a:moveTo>
                    <a:pt x="8119" y="474"/>
                  </a:moveTo>
                  <a:cubicBezTo>
                    <a:pt x="8631" y="474"/>
                    <a:pt x="9102" y="681"/>
                    <a:pt x="9457" y="1267"/>
                  </a:cubicBezTo>
                  <a:cubicBezTo>
                    <a:pt x="10196" y="2435"/>
                    <a:pt x="9729" y="3875"/>
                    <a:pt x="9573" y="5159"/>
                  </a:cubicBezTo>
                  <a:cubicBezTo>
                    <a:pt x="9262" y="7727"/>
                    <a:pt x="10624" y="9945"/>
                    <a:pt x="11402" y="12319"/>
                  </a:cubicBezTo>
                  <a:cubicBezTo>
                    <a:pt x="11558" y="12825"/>
                    <a:pt x="12181" y="14381"/>
                    <a:pt x="11480" y="14615"/>
                  </a:cubicBezTo>
                  <a:cubicBezTo>
                    <a:pt x="11390" y="14649"/>
                    <a:pt x="11292" y="14664"/>
                    <a:pt x="11191" y="14664"/>
                  </a:cubicBezTo>
                  <a:cubicBezTo>
                    <a:pt x="10595" y="14664"/>
                    <a:pt x="9856" y="14147"/>
                    <a:pt x="9457" y="13914"/>
                  </a:cubicBezTo>
                  <a:cubicBezTo>
                    <a:pt x="7900" y="13058"/>
                    <a:pt x="6344" y="12241"/>
                    <a:pt x="4826" y="11385"/>
                  </a:cubicBezTo>
                  <a:cubicBezTo>
                    <a:pt x="4779" y="11362"/>
                    <a:pt x="4735" y="11351"/>
                    <a:pt x="4693" y="11351"/>
                  </a:cubicBezTo>
                  <a:cubicBezTo>
                    <a:pt x="4595" y="11351"/>
                    <a:pt x="4515" y="11408"/>
                    <a:pt x="4471" y="11483"/>
                  </a:cubicBezTo>
                  <a:lnTo>
                    <a:pt x="4471" y="11483"/>
                  </a:lnTo>
                  <a:cubicBezTo>
                    <a:pt x="3560" y="11031"/>
                    <a:pt x="2674" y="10508"/>
                    <a:pt x="1830" y="9945"/>
                  </a:cubicBezTo>
                  <a:cubicBezTo>
                    <a:pt x="1246" y="9595"/>
                    <a:pt x="779" y="9050"/>
                    <a:pt x="546" y="8428"/>
                  </a:cubicBezTo>
                  <a:cubicBezTo>
                    <a:pt x="390" y="7727"/>
                    <a:pt x="857" y="7182"/>
                    <a:pt x="1324" y="6715"/>
                  </a:cubicBezTo>
                  <a:cubicBezTo>
                    <a:pt x="1674" y="6404"/>
                    <a:pt x="2024" y="6015"/>
                    <a:pt x="2297" y="5587"/>
                  </a:cubicBezTo>
                  <a:cubicBezTo>
                    <a:pt x="2569" y="5042"/>
                    <a:pt x="2841" y="4458"/>
                    <a:pt x="3036" y="3914"/>
                  </a:cubicBezTo>
                  <a:cubicBezTo>
                    <a:pt x="3542" y="2668"/>
                    <a:pt x="4593" y="1929"/>
                    <a:pt x="5760" y="1306"/>
                  </a:cubicBezTo>
                  <a:cubicBezTo>
                    <a:pt x="6465" y="954"/>
                    <a:pt x="7339" y="474"/>
                    <a:pt x="8119" y="474"/>
                  </a:cubicBezTo>
                  <a:close/>
                  <a:moveTo>
                    <a:pt x="8061" y="0"/>
                  </a:moveTo>
                  <a:cubicBezTo>
                    <a:pt x="7720" y="0"/>
                    <a:pt x="7362" y="74"/>
                    <a:pt x="7005" y="217"/>
                  </a:cubicBezTo>
                  <a:cubicBezTo>
                    <a:pt x="5643" y="645"/>
                    <a:pt x="4437" y="1423"/>
                    <a:pt x="3425" y="2396"/>
                  </a:cubicBezTo>
                  <a:cubicBezTo>
                    <a:pt x="2958" y="2902"/>
                    <a:pt x="2647" y="3486"/>
                    <a:pt x="2452" y="4147"/>
                  </a:cubicBezTo>
                  <a:cubicBezTo>
                    <a:pt x="2180" y="4925"/>
                    <a:pt x="1752" y="5626"/>
                    <a:pt x="1168" y="6209"/>
                  </a:cubicBezTo>
                  <a:cubicBezTo>
                    <a:pt x="662" y="6599"/>
                    <a:pt x="312" y="7143"/>
                    <a:pt x="118" y="7766"/>
                  </a:cubicBezTo>
                  <a:cubicBezTo>
                    <a:pt x="1" y="8428"/>
                    <a:pt x="195" y="9089"/>
                    <a:pt x="662" y="9556"/>
                  </a:cubicBezTo>
                  <a:cubicBezTo>
                    <a:pt x="1246" y="10140"/>
                    <a:pt x="1908" y="10607"/>
                    <a:pt x="2608" y="10996"/>
                  </a:cubicBezTo>
                  <a:cubicBezTo>
                    <a:pt x="3503" y="11541"/>
                    <a:pt x="4398" y="12008"/>
                    <a:pt x="5332" y="12397"/>
                  </a:cubicBezTo>
                  <a:cubicBezTo>
                    <a:pt x="5379" y="12420"/>
                    <a:pt x="5424" y="12430"/>
                    <a:pt x="5466" y="12430"/>
                  </a:cubicBezTo>
                  <a:cubicBezTo>
                    <a:pt x="5522" y="12430"/>
                    <a:pt x="5572" y="12412"/>
                    <a:pt x="5613" y="12383"/>
                  </a:cubicBezTo>
                  <a:lnTo>
                    <a:pt x="5613" y="12383"/>
                  </a:lnTo>
                  <a:lnTo>
                    <a:pt x="9612" y="14537"/>
                  </a:lnTo>
                  <a:cubicBezTo>
                    <a:pt x="10037" y="14773"/>
                    <a:pt x="10746" y="15137"/>
                    <a:pt x="11335" y="15137"/>
                  </a:cubicBezTo>
                  <a:cubicBezTo>
                    <a:pt x="11718" y="15137"/>
                    <a:pt x="12051" y="14982"/>
                    <a:pt x="12220" y="14537"/>
                  </a:cubicBezTo>
                  <a:cubicBezTo>
                    <a:pt x="12453" y="13953"/>
                    <a:pt x="12142" y="13019"/>
                    <a:pt x="11947" y="12436"/>
                  </a:cubicBezTo>
                  <a:cubicBezTo>
                    <a:pt x="11714" y="11696"/>
                    <a:pt x="11402" y="10957"/>
                    <a:pt x="11130" y="10257"/>
                  </a:cubicBezTo>
                  <a:cubicBezTo>
                    <a:pt x="10507" y="8778"/>
                    <a:pt x="9885" y="7221"/>
                    <a:pt x="10002" y="5587"/>
                  </a:cubicBezTo>
                  <a:cubicBezTo>
                    <a:pt x="10118" y="4108"/>
                    <a:pt x="10702" y="2591"/>
                    <a:pt x="9963" y="1190"/>
                  </a:cubicBezTo>
                  <a:cubicBezTo>
                    <a:pt x="9530" y="379"/>
                    <a:pt x="8836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4060570" y="3133663"/>
              <a:ext cx="50519" cy="132119"/>
            </a:xfrm>
            <a:custGeom>
              <a:avLst/>
              <a:gdLst/>
              <a:ahLst/>
              <a:cxnLst/>
              <a:rect l="l" t="t" r="r" b="b"/>
              <a:pathLst>
                <a:path w="4717" h="12336" extrusionOk="0">
                  <a:moveTo>
                    <a:pt x="3063" y="0"/>
                  </a:moveTo>
                  <a:cubicBezTo>
                    <a:pt x="2908" y="0"/>
                    <a:pt x="2754" y="17"/>
                    <a:pt x="2615" y="40"/>
                  </a:cubicBezTo>
                  <a:cubicBezTo>
                    <a:pt x="2134" y="130"/>
                    <a:pt x="1467" y="731"/>
                    <a:pt x="920" y="731"/>
                  </a:cubicBezTo>
                  <a:cubicBezTo>
                    <a:pt x="758" y="731"/>
                    <a:pt x="607" y="679"/>
                    <a:pt x="475" y="546"/>
                  </a:cubicBezTo>
                  <a:cubicBezTo>
                    <a:pt x="427" y="514"/>
                    <a:pt x="377" y="500"/>
                    <a:pt x="330" y="500"/>
                  </a:cubicBezTo>
                  <a:cubicBezTo>
                    <a:pt x="147" y="500"/>
                    <a:pt x="1" y="710"/>
                    <a:pt x="124" y="896"/>
                  </a:cubicBezTo>
                  <a:cubicBezTo>
                    <a:pt x="369" y="1130"/>
                    <a:pt x="611" y="1217"/>
                    <a:pt x="851" y="1217"/>
                  </a:cubicBezTo>
                  <a:cubicBezTo>
                    <a:pt x="1451" y="1217"/>
                    <a:pt x="2043" y="674"/>
                    <a:pt x="2654" y="507"/>
                  </a:cubicBezTo>
                  <a:cubicBezTo>
                    <a:pt x="2770" y="486"/>
                    <a:pt x="2866" y="473"/>
                    <a:pt x="2950" y="473"/>
                  </a:cubicBezTo>
                  <a:cubicBezTo>
                    <a:pt x="3175" y="473"/>
                    <a:pt x="3311" y="563"/>
                    <a:pt x="3510" y="818"/>
                  </a:cubicBezTo>
                  <a:cubicBezTo>
                    <a:pt x="3665" y="1052"/>
                    <a:pt x="3743" y="1363"/>
                    <a:pt x="3665" y="1635"/>
                  </a:cubicBezTo>
                  <a:cubicBezTo>
                    <a:pt x="3588" y="1986"/>
                    <a:pt x="3471" y="2297"/>
                    <a:pt x="3354" y="2608"/>
                  </a:cubicBezTo>
                  <a:cubicBezTo>
                    <a:pt x="3121" y="3231"/>
                    <a:pt x="2887" y="3854"/>
                    <a:pt x="2732" y="4476"/>
                  </a:cubicBezTo>
                  <a:cubicBezTo>
                    <a:pt x="2381" y="5721"/>
                    <a:pt x="2226" y="7006"/>
                    <a:pt x="2226" y="8290"/>
                  </a:cubicBezTo>
                  <a:cubicBezTo>
                    <a:pt x="2265" y="9496"/>
                    <a:pt x="2381" y="10897"/>
                    <a:pt x="1564" y="11909"/>
                  </a:cubicBezTo>
                  <a:cubicBezTo>
                    <a:pt x="1385" y="12088"/>
                    <a:pt x="1550" y="12336"/>
                    <a:pt x="1724" y="12336"/>
                  </a:cubicBezTo>
                  <a:cubicBezTo>
                    <a:pt x="1777" y="12336"/>
                    <a:pt x="1830" y="12313"/>
                    <a:pt x="1875" y="12259"/>
                  </a:cubicBezTo>
                  <a:cubicBezTo>
                    <a:pt x="2693" y="11286"/>
                    <a:pt x="2732" y="10119"/>
                    <a:pt x="2732" y="8912"/>
                  </a:cubicBezTo>
                  <a:cubicBezTo>
                    <a:pt x="2654" y="7317"/>
                    <a:pt x="2848" y="5721"/>
                    <a:pt x="3276" y="4204"/>
                  </a:cubicBezTo>
                  <a:cubicBezTo>
                    <a:pt x="3588" y="3192"/>
                    <a:pt x="4716" y="1480"/>
                    <a:pt x="4016" y="390"/>
                  </a:cubicBezTo>
                  <a:cubicBezTo>
                    <a:pt x="3797" y="90"/>
                    <a:pt x="3426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4073979" y="3267870"/>
              <a:ext cx="6683" cy="5012"/>
            </a:xfrm>
            <a:custGeom>
              <a:avLst/>
              <a:gdLst/>
              <a:ahLst/>
              <a:cxnLst/>
              <a:rect l="l" t="t" r="r" b="b"/>
              <a:pathLst>
                <a:path w="624" h="468" extrusionOk="0">
                  <a:moveTo>
                    <a:pt x="312" y="0"/>
                  </a:moveTo>
                  <a:cubicBezTo>
                    <a:pt x="1" y="0"/>
                    <a:pt x="1" y="467"/>
                    <a:pt x="312" y="467"/>
                  </a:cubicBezTo>
                  <a:cubicBezTo>
                    <a:pt x="623" y="467"/>
                    <a:pt x="62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3927284" y="3209844"/>
              <a:ext cx="161250" cy="73770"/>
            </a:xfrm>
            <a:custGeom>
              <a:avLst/>
              <a:gdLst/>
              <a:ahLst/>
              <a:cxnLst/>
              <a:rect l="l" t="t" r="r" b="b"/>
              <a:pathLst>
                <a:path w="15056" h="6888" extrusionOk="0">
                  <a:moveTo>
                    <a:pt x="3368" y="1"/>
                  </a:moveTo>
                  <a:cubicBezTo>
                    <a:pt x="3349" y="1"/>
                    <a:pt x="3329" y="3"/>
                    <a:pt x="3308" y="9"/>
                  </a:cubicBezTo>
                  <a:cubicBezTo>
                    <a:pt x="2024" y="437"/>
                    <a:pt x="2063" y="2150"/>
                    <a:pt x="1362" y="3083"/>
                  </a:cubicBezTo>
                  <a:cubicBezTo>
                    <a:pt x="856" y="3745"/>
                    <a:pt x="312" y="4290"/>
                    <a:pt x="117" y="5107"/>
                  </a:cubicBezTo>
                  <a:cubicBezTo>
                    <a:pt x="0" y="5613"/>
                    <a:pt x="78" y="6391"/>
                    <a:pt x="623" y="6625"/>
                  </a:cubicBezTo>
                  <a:cubicBezTo>
                    <a:pt x="1020" y="6765"/>
                    <a:pt x="1445" y="6835"/>
                    <a:pt x="1881" y="6835"/>
                  </a:cubicBezTo>
                  <a:cubicBezTo>
                    <a:pt x="2172" y="6835"/>
                    <a:pt x="2467" y="6804"/>
                    <a:pt x="2763" y="6741"/>
                  </a:cubicBezTo>
                  <a:cubicBezTo>
                    <a:pt x="3250" y="6644"/>
                    <a:pt x="3746" y="6595"/>
                    <a:pt x="4242" y="6595"/>
                  </a:cubicBezTo>
                  <a:cubicBezTo>
                    <a:pt x="4738" y="6595"/>
                    <a:pt x="5234" y="6644"/>
                    <a:pt x="5721" y="6741"/>
                  </a:cubicBezTo>
                  <a:cubicBezTo>
                    <a:pt x="6129" y="6839"/>
                    <a:pt x="6557" y="6887"/>
                    <a:pt x="6985" y="6887"/>
                  </a:cubicBezTo>
                  <a:cubicBezTo>
                    <a:pt x="7413" y="6887"/>
                    <a:pt x="7841" y="6839"/>
                    <a:pt x="8250" y="6741"/>
                  </a:cubicBezTo>
                  <a:cubicBezTo>
                    <a:pt x="8717" y="6625"/>
                    <a:pt x="9184" y="6547"/>
                    <a:pt x="9651" y="6469"/>
                  </a:cubicBezTo>
                  <a:cubicBezTo>
                    <a:pt x="10157" y="6469"/>
                    <a:pt x="10624" y="6625"/>
                    <a:pt x="11130" y="6625"/>
                  </a:cubicBezTo>
                  <a:cubicBezTo>
                    <a:pt x="11180" y="6626"/>
                    <a:pt x="11233" y="6627"/>
                    <a:pt x="11287" y="6627"/>
                  </a:cubicBezTo>
                  <a:cubicBezTo>
                    <a:pt x="12679" y="6627"/>
                    <a:pt x="15055" y="6128"/>
                    <a:pt x="14943" y="4368"/>
                  </a:cubicBezTo>
                  <a:cubicBezTo>
                    <a:pt x="14943" y="4212"/>
                    <a:pt x="14826" y="4134"/>
                    <a:pt x="14710" y="4134"/>
                  </a:cubicBezTo>
                  <a:cubicBezTo>
                    <a:pt x="14593" y="4134"/>
                    <a:pt x="14476" y="4212"/>
                    <a:pt x="14476" y="4368"/>
                  </a:cubicBezTo>
                  <a:cubicBezTo>
                    <a:pt x="14554" y="5613"/>
                    <a:pt x="13114" y="5885"/>
                    <a:pt x="12180" y="6041"/>
                  </a:cubicBezTo>
                  <a:cubicBezTo>
                    <a:pt x="11868" y="6089"/>
                    <a:pt x="11555" y="6122"/>
                    <a:pt x="11242" y="6122"/>
                  </a:cubicBezTo>
                  <a:cubicBezTo>
                    <a:pt x="11049" y="6122"/>
                    <a:pt x="10856" y="6110"/>
                    <a:pt x="10663" y="6080"/>
                  </a:cubicBezTo>
                  <a:cubicBezTo>
                    <a:pt x="10415" y="6052"/>
                    <a:pt x="10148" y="6025"/>
                    <a:pt x="9889" y="6025"/>
                  </a:cubicBezTo>
                  <a:cubicBezTo>
                    <a:pt x="9781" y="6025"/>
                    <a:pt x="9676" y="6030"/>
                    <a:pt x="9573" y="6041"/>
                  </a:cubicBezTo>
                  <a:cubicBezTo>
                    <a:pt x="8717" y="6077"/>
                    <a:pt x="7926" y="6439"/>
                    <a:pt x="7080" y="6439"/>
                  </a:cubicBezTo>
                  <a:cubicBezTo>
                    <a:pt x="7004" y="6439"/>
                    <a:pt x="6927" y="6437"/>
                    <a:pt x="6849" y="6430"/>
                  </a:cubicBezTo>
                  <a:cubicBezTo>
                    <a:pt x="5964" y="6393"/>
                    <a:pt x="5219" y="6077"/>
                    <a:pt x="4382" y="6077"/>
                  </a:cubicBezTo>
                  <a:cubicBezTo>
                    <a:pt x="4335" y="6077"/>
                    <a:pt x="4289" y="6078"/>
                    <a:pt x="4242" y="6080"/>
                  </a:cubicBezTo>
                  <a:cubicBezTo>
                    <a:pt x="3347" y="6119"/>
                    <a:pt x="2569" y="6391"/>
                    <a:pt x="1712" y="6391"/>
                  </a:cubicBezTo>
                  <a:cubicBezTo>
                    <a:pt x="1129" y="6391"/>
                    <a:pt x="545" y="6235"/>
                    <a:pt x="545" y="5535"/>
                  </a:cubicBezTo>
                  <a:cubicBezTo>
                    <a:pt x="584" y="5029"/>
                    <a:pt x="779" y="4523"/>
                    <a:pt x="1129" y="4134"/>
                  </a:cubicBezTo>
                  <a:cubicBezTo>
                    <a:pt x="1596" y="3589"/>
                    <a:pt x="2024" y="3006"/>
                    <a:pt x="2296" y="2344"/>
                  </a:cubicBezTo>
                  <a:cubicBezTo>
                    <a:pt x="2569" y="1721"/>
                    <a:pt x="2685" y="749"/>
                    <a:pt x="3425" y="515"/>
                  </a:cubicBezTo>
                  <a:cubicBezTo>
                    <a:pt x="3712" y="407"/>
                    <a:pt x="3601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4072319" y="3171181"/>
              <a:ext cx="12509" cy="92567"/>
            </a:xfrm>
            <a:custGeom>
              <a:avLst/>
              <a:gdLst/>
              <a:ahLst/>
              <a:cxnLst/>
              <a:rect l="l" t="t" r="r" b="b"/>
              <a:pathLst>
                <a:path w="1168" h="8643" extrusionOk="0">
                  <a:moveTo>
                    <a:pt x="399" y="0"/>
                  </a:moveTo>
                  <a:cubicBezTo>
                    <a:pt x="273" y="0"/>
                    <a:pt x="136" y="78"/>
                    <a:pt x="117" y="234"/>
                  </a:cubicBezTo>
                  <a:cubicBezTo>
                    <a:pt x="0" y="1518"/>
                    <a:pt x="39" y="2841"/>
                    <a:pt x="273" y="4125"/>
                  </a:cubicBezTo>
                  <a:cubicBezTo>
                    <a:pt x="389" y="4826"/>
                    <a:pt x="467" y="5526"/>
                    <a:pt x="545" y="6188"/>
                  </a:cubicBezTo>
                  <a:cubicBezTo>
                    <a:pt x="584" y="6810"/>
                    <a:pt x="778" y="7705"/>
                    <a:pt x="467" y="8250"/>
                  </a:cubicBezTo>
                  <a:cubicBezTo>
                    <a:pt x="387" y="8465"/>
                    <a:pt x="565" y="8643"/>
                    <a:pt x="722" y="8643"/>
                  </a:cubicBezTo>
                  <a:cubicBezTo>
                    <a:pt x="793" y="8643"/>
                    <a:pt x="859" y="8607"/>
                    <a:pt x="895" y="8522"/>
                  </a:cubicBezTo>
                  <a:lnTo>
                    <a:pt x="895" y="8484"/>
                  </a:lnTo>
                  <a:cubicBezTo>
                    <a:pt x="1129" y="7939"/>
                    <a:pt x="1168" y="7316"/>
                    <a:pt x="1051" y="6732"/>
                  </a:cubicBezTo>
                  <a:cubicBezTo>
                    <a:pt x="1012" y="5993"/>
                    <a:pt x="934" y="5293"/>
                    <a:pt x="817" y="4592"/>
                  </a:cubicBezTo>
                  <a:cubicBezTo>
                    <a:pt x="584" y="3152"/>
                    <a:pt x="506" y="1674"/>
                    <a:pt x="623" y="234"/>
                  </a:cubicBezTo>
                  <a:cubicBezTo>
                    <a:pt x="642" y="78"/>
                    <a:pt x="525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3995293" y="3208334"/>
              <a:ext cx="90757" cy="52158"/>
            </a:xfrm>
            <a:custGeom>
              <a:avLst/>
              <a:gdLst/>
              <a:ahLst/>
              <a:cxnLst/>
              <a:rect l="l" t="t" r="r" b="b"/>
              <a:pathLst>
                <a:path w="8474" h="4870" extrusionOk="0">
                  <a:moveTo>
                    <a:pt x="379" y="0"/>
                  </a:moveTo>
                  <a:cubicBezTo>
                    <a:pt x="158" y="0"/>
                    <a:pt x="1" y="329"/>
                    <a:pt x="266" y="462"/>
                  </a:cubicBezTo>
                  <a:cubicBezTo>
                    <a:pt x="2951" y="1707"/>
                    <a:pt x="5558" y="3147"/>
                    <a:pt x="8048" y="4820"/>
                  </a:cubicBezTo>
                  <a:cubicBezTo>
                    <a:pt x="8090" y="4855"/>
                    <a:pt x="8131" y="4869"/>
                    <a:pt x="8170" y="4869"/>
                  </a:cubicBezTo>
                  <a:cubicBezTo>
                    <a:pt x="8350" y="4869"/>
                    <a:pt x="8474" y="4552"/>
                    <a:pt x="8282" y="4392"/>
                  </a:cubicBezTo>
                  <a:cubicBezTo>
                    <a:pt x="5830" y="2719"/>
                    <a:pt x="3223" y="1279"/>
                    <a:pt x="499" y="34"/>
                  </a:cubicBezTo>
                  <a:cubicBezTo>
                    <a:pt x="458" y="10"/>
                    <a:pt x="417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4019165" y="3157225"/>
              <a:ext cx="64849" cy="104872"/>
            </a:xfrm>
            <a:custGeom>
              <a:avLst/>
              <a:gdLst/>
              <a:ahLst/>
              <a:cxnLst/>
              <a:rect l="l" t="t" r="r" b="b"/>
              <a:pathLst>
                <a:path w="6055" h="9792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2278" y="3249"/>
                    <a:pt x="4068" y="6362"/>
                    <a:pt x="5547" y="9670"/>
                  </a:cubicBezTo>
                  <a:cubicBezTo>
                    <a:pt x="5584" y="9756"/>
                    <a:pt x="5651" y="9791"/>
                    <a:pt x="5723" y="9791"/>
                  </a:cubicBezTo>
                  <a:cubicBezTo>
                    <a:pt x="5879" y="9791"/>
                    <a:pt x="6055" y="9623"/>
                    <a:pt x="5975" y="9436"/>
                  </a:cubicBezTo>
                  <a:cubicBezTo>
                    <a:pt x="4496" y="6129"/>
                    <a:pt x="2706" y="3016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3983383" y="3255275"/>
              <a:ext cx="105386" cy="14523"/>
            </a:xfrm>
            <a:custGeom>
              <a:avLst/>
              <a:gdLst/>
              <a:ahLst/>
              <a:cxnLst/>
              <a:rect l="l" t="t" r="r" b="b"/>
              <a:pathLst>
                <a:path w="9840" h="1356" extrusionOk="0">
                  <a:moveTo>
                    <a:pt x="9501" y="0"/>
                  </a:moveTo>
                  <a:cubicBezTo>
                    <a:pt x="9479" y="0"/>
                    <a:pt x="9456" y="3"/>
                    <a:pt x="9433" y="9"/>
                  </a:cubicBezTo>
                  <a:cubicBezTo>
                    <a:pt x="7894" y="570"/>
                    <a:pt x="6267" y="854"/>
                    <a:pt x="4634" y="854"/>
                  </a:cubicBezTo>
                  <a:cubicBezTo>
                    <a:pt x="3210" y="854"/>
                    <a:pt x="1782" y="638"/>
                    <a:pt x="405" y="203"/>
                  </a:cubicBezTo>
                  <a:cubicBezTo>
                    <a:pt x="384" y="198"/>
                    <a:pt x="364" y="195"/>
                    <a:pt x="345" y="195"/>
                  </a:cubicBezTo>
                  <a:cubicBezTo>
                    <a:pt x="111" y="195"/>
                    <a:pt x="0" y="601"/>
                    <a:pt x="288" y="709"/>
                  </a:cubicBezTo>
                  <a:cubicBezTo>
                    <a:pt x="1689" y="1140"/>
                    <a:pt x="3139" y="1356"/>
                    <a:pt x="4590" y="1356"/>
                  </a:cubicBezTo>
                  <a:cubicBezTo>
                    <a:pt x="6283" y="1356"/>
                    <a:pt x="7975" y="1063"/>
                    <a:pt x="9588" y="476"/>
                  </a:cubicBezTo>
                  <a:cubicBezTo>
                    <a:pt x="9840" y="404"/>
                    <a:pt x="9760" y="0"/>
                    <a:pt x="9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3926449" y="3126488"/>
              <a:ext cx="66434" cy="119952"/>
            </a:xfrm>
            <a:custGeom>
              <a:avLst/>
              <a:gdLst/>
              <a:ahLst/>
              <a:cxnLst/>
              <a:rect l="l" t="t" r="r" b="b"/>
              <a:pathLst>
                <a:path w="6203" h="11200" extrusionOk="0">
                  <a:moveTo>
                    <a:pt x="5866" y="1"/>
                  </a:moveTo>
                  <a:cubicBezTo>
                    <a:pt x="5845" y="1"/>
                    <a:pt x="5822" y="4"/>
                    <a:pt x="5799" y="10"/>
                  </a:cubicBezTo>
                  <a:cubicBezTo>
                    <a:pt x="5254" y="126"/>
                    <a:pt x="4826" y="10"/>
                    <a:pt x="4281" y="243"/>
                  </a:cubicBezTo>
                  <a:cubicBezTo>
                    <a:pt x="3814" y="477"/>
                    <a:pt x="3425" y="788"/>
                    <a:pt x="3036" y="1177"/>
                  </a:cubicBezTo>
                  <a:cubicBezTo>
                    <a:pt x="2608" y="1527"/>
                    <a:pt x="2257" y="1955"/>
                    <a:pt x="1946" y="2383"/>
                  </a:cubicBezTo>
                  <a:cubicBezTo>
                    <a:pt x="1635" y="2928"/>
                    <a:pt x="1362" y="3512"/>
                    <a:pt x="1207" y="4095"/>
                  </a:cubicBezTo>
                  <a:cubicBezTo>
                    <a:pt x="779" y="5341"/>
                    <a:pt x="428" y="6586"/>
                    <a:pt x="156" y="7870"/>
                  </a:cubicBezTo>
                  <a:cubicBezTo>
                    <a:pt x="39" y="8337"/>
                    <a:pt x="0" y="8843"/>
                    <a:pt x="117" y="9349"/>
                  </a:cubicBezTo>
                  <a:cubicBezTo>
                    <a:pt x="156" y="9543"/>
                    <a:pt x="273" y="9738"/>
                    <a:pt x="390" y="9933"/>
                  </a:cubicBezTo>
                  <a:cubicBezTo>
                    <a:pt x="584" y="10166"/>
                    <a:pt x="1090" y="10477"/>
                    <a:pt x="934" y="10828"/>
                  </a:cubicBezTo>
                  <a:cubicBezTo>
                    <a:pt x="833" y="11055"/>
                    <a:pt x="978" y="11200"/>
                    <a:pt x="1134" y="11200"/>
                  </a:cubicBezTo>
                  <a:cubicBezTo>
                    <a:pt x="1219" y="11200"/>
                    <a:pt x="1308" y="11157"/>
                    <a:pt x="1362" y="11061"/>
                  </a:cubicBezTo>
                  <a:lnTo>
                    <a:pt x="1324" y="11061"/>
                  </a:lnTo>
                  <a:cubicBezTo>
                    <a:pt x="1479" y="10750"/>
                    <a:pt x="1440" y="10400"/>
                    <a:pt x="1246" y="10166"/>
                  </a:cubicBezTo>
                  <a:cubicBezTo>
                    <a:pt x="1090" y="9894"/>
                    <a:pt x="818" y="9738"/>
                    <a:pt x="701" y="9504"/>
                  </a:cubicBezTo>
                  <a:cubicBezTo>
                    <a:pt x="545" y="9232"/>
                    <a:pt x="467" y="8921"/>
                    <a:pt x="506" y="8609"/>
                  </a:cubicBezTo>
                  <a:cubicBezTo>
                    <a:pt x="662" y="7403"/>
                    <a:pt x="973" y="6236"/>
                    <a:pt x="1401" y="5068"/>
                  </a:cubicBezTo>
                  <a:cubicBezTo>
                    <a:pt x="1752" y="3940"/>
                    <a:pt x="2102" y="2772"/>
                    <a:pt x="2997" y="1916"/>
                  </a:cubicBezTo>
                  <a:cubicBezTo>
                    <a:pt x="3386" y="1488"/>
                    <a:pt x="3814" y="1099"/>
                    <a:pt x="4320" y="788"/>
                  </a:cubicBezTo>
                  <a:cubicBezTo>
                    <a:pt x="4865" y="477"/>
                    <a:pt x="5332" y="632"/>
                    <a:pt x="5915" y="477"/>
                  </a:cubicBezTo>
                  <a:cubicBezTo>
                    <a:pt x="6203" y="405"/>
                    <a:pt x="6125" y="1"/>
                    <a:pt x="5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3936452" y="3267635"/>
              <a:ext cx="148687" cy="50540"/>
            </a:xfrm>
            <a:custGeom>
              <a:avLst/>
              <a:gdLst/>
              <a:ahLst/>
              <a:cxnLst/>
              <a:rect l="l" t="t" r="r" b="b"/>
              <a:pathLst>
                <a:path w="13883" h="4719" extrusionOk="0">
                  <a:moveTo>
                    <a:pt x="13550" y="0"/>
                  </a:moveTo>
                  <a:cubicBezTo>
                    <a:pt x="13474" y="0"/>
                    <a:pt x="13397" y="40"/>
                    <a:pt x="13348" y="139"/>
                  </a:cubicBezTo>
                  <a:cubicBezTo>
                    <a:pt x="12844" y="1253"/>
                    <a:pt x="11744" y="2301"/>
                    <a:pt x="10474" y="2301"/>
                  </a:cubicBezTo>
                  <a:cubicBezTo>
                    <a:pt x="10370" y="2301"/>
                    <a:pt x="10264" y="2294"/>
                    <a:pt x="10157" y="2279"/>
                  </a:cubicBezTo>
                  <a:cubicBezTo>
                    <a:pt x="10045" y="2265"/>
                    <a:pt x="9934" y="2259"/>
                    <a:pt x="9823" y="2259"/>
                  </a:cubicBezTo>
                  <a:cubicBezTo>
                    <a:pt x="8702" y="2259"/>
                    <a:pt x="7636" y="2923"/>
                    <a:pt x="6538" y="3135"/>
                  </a:cubicBezTo>
                  <a:cubicBezTo>
                    <a:pt x="5837" y="3213"/>
                    <a:pt x="5137" y="3252"/>
                    <a:pt x="4437" y="3291"/>
                  </a:cubicBezTo>
                  <a:cubicBezTo>
                    <a:pt x="3931" y="3330"/>
                    <a:pt x="3425" y="3486"/>
                    <a:pt x="2997" y="3758"/>
                  </a:cubicBezTo>
                  <a:cubicBezTo>
                    <a:pt x="2641" y="3972"/>
                    <a:pt x="2226" y="4229"/>
                    <a:pt x="1843" y="4229"/>
                  </a:cubicBezTo>
                  <a:cubicBezTo>
                    <a:pt x="1598" y="4229"/>
                    <a:pt x="1365" y="4124"/>
                    <a:pt x="1168" y="3836"/>
                  </a:cubicBezTo>
                  <a:cubicBezTo>
                    <a:pt x="662" y="3096"/>
                    <a:pt x="1090" y="2240"/>
                    <a:pt x="1479" y="1618"/>
                  </a:cubicBezTo>
                  <a:cubicBezTo>
                    <a:pt x="1562" y="1424"/>
                    <a:pt x="1409" y="1250"/>
                    <a:pt x="1243" y="1250"/>
                  </a:cubicBezTo>
                  <a:cubicBezTo>
                    <a:pt x="1176" y="1250"/>
                    <a:pt x="1107" y="1278"/>
                    <a:pt x="1051" y="1345"/>
                  </a:cubicBezTo>
                  <a:cubicBezTo>
                    <a:pt x="506" y="2318"/>
                    <a:pt x="0" y="3991"/>
                    <a:pt x="1362" y="4614"/>
                  </a:cubicBezTo>
                  <a:cubicBezTo>
                    <a:pt x="1557" y="4684"/>
                    <a:pt x="1756" y="4718"/>
                    <a:pt x="1954" y="4718"/>
                  </a:cubicBezTo>
                  <a:cubicBezTo>
                    <a:pt x="2309" y="4718"/>
                    <a:pt x="2658" y="4606"/>
                    <a:pt x="2958" y="4381"/>
                  </a:cubicBezTo>
                  <a:cubicBezTo>
                    <a:pt x="3269" y="4147"/>
                    <a:pt x="3619" y="3953"/>
                    <a:pt x="3970" y="3797"/>
                  </a:cubicBezTo>
                  <a:cubicBezTo>
                    <a:pt x="4340" y="3740"/>
                    <a:pt x="4710" y="3704"/>
                    <a:pt x="5081" y="3704"/>
                  </a:cubicBezTo>
                  <a:cubicBezTo>
                    <a:pt x="5216" y="3704"/>
                    <a:pt x="5352" y="3709"/>
                    <a:pt x="5487" y="3719"/>
                  </a:cubicBezTo>
                  <a:cubicBezTo>
                    <a:pt x="6382" y="3680"/>
                    <a:pt x="7238" y="3486"/>
                    <a:pt x="8094" y="3174"/>
                  </a:cubicBezTo>
                  <a:cubicBezTo>
                    <a:pt x="8484" y="3019"/>
                    <a:pt x="8873" y="2902"/>
                    <a:pt x="9301" y="2746"/>
                  </a:cubicBezTo>
                  <a:cubicBezTo>
                    <a:pt x="9405" y="2736"/>
                    <a:pt x="9512" y="2731"/>
                    <a:pt x="9621" y="2731"/>
                  </a:cubicBezTo>
                  <a:cubicBezTo>
                    <a:pt x="9919" y="2731"/>
                    <a:pt x="10233" y="2767"/>
                    <a:pt x="10546" y="2824"/>
                  </a:cubicBezTo>
                  <a:cubicBezTo>
                    <a:pt x="11947" y="2824"/>
                    <a:pt x="13231" y="1540"/>
                    <a:pt x="13776" y="373"/>
                  </a:cubicBezTo>
                  <a:cubicBezTo>
                    <a:pt x="13882" y="186"/>
                    <a:pt x="13716" y="0"/>
                    <a:pt x="1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4073347" y="3249331"/>
              <a:ext cx="145420" cy="113665"/>
            </a:xfrm>
            <a:custGeom>
              <a:avLst/>
              <a:gdLst/>
              <a:ahLst/>
              <a:cxnLst/>
              <a:rect l="l" t="t" r="r" b="b"/>
              <a:pathLst>
                <a:path w="13578" h="10613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1928" y="2743"/>
                    <a:pt x="3796" y="5117"/>
                    <a:pt x="6169" y="6985"/>
                  </a:cubicBezTo>
                  <a:cubicBezTo>
                    <a:pt x="8193" y="8580"/>
                    <a:pt x="10605" y="10059"/>
                    <a:pt x="13174" y="10604"/>
                  </a:cubicBezTo>
                  <a:cubicBezTo>
                    <a:pt x="13194" y="10610"/>
                    <a:pt x="13215" y="10612"/>
                    <a:pt x="13234" y="10612"/>
                  </a:cubicBezTo>
                  <a:cubicBezTo>
                    <a:pt x="13467" y="10612"/>
                    <a:pt x="13578" y="10209"/>
                    <a:pt x="13290" y="10137"/>
                  </a:cubicBezTo>
                  <a:cubicBezTo>
                    <a:pt x="10761" y="9631"/>
                    <a:pt x="8387" y="8113"/>
                    <a:pt x="6403" y="6518"/>
                  </a:cubicBezTo>
                  <a:cubicBezTo>
                    <a:pt x="4107" y="4728"/>
                    <a:pt x="2317" y="2393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4076067" y="3232742"/>
              <a:ext cx="22437" cy="46835"/>
            </a:xfrm>
            <a:custGeom>
              <a:avLst/>
              <a:gdLst/>
              <a:ahLst/>
              <a:cxnLst/>
              <a:rect l="l" t="t" r="r" b="b"/>
              <a:pathLst>
                <a:path w="2095" h="4373" extrusionOk="0">
                  <a:moveTo>
                    <a:pt x="1129" y="1"/>
                  </a:moveTo>
                  <a:cubicBezTo>
                    <a:pt x="992" y="1"/>
                    <a:pt x="856" y="99"/>
                    <a:pt x="893" y="273"/>
                  </a:cubicBezTo>
                  <a:lnTo>
                    <a:pt x="893" y="273"/>
                  </a:lnTo>
                  <a:lnTo>
                    <a:pt x="856" y="284"/>
                  </a:lnTo>
                  <a:cubicBezTo>
                    <a:pt x="893" y="379"/>
                    <a:pt x="932" y="476"/>
                    <a:pt x="972" y="575"/>
                  </a:cubicBezTo>
                  <a:lnTo>
                    <a:pt x="972" y="575"/>
                  </a:lnTo>
                  <a:cubicBezTo>
                    <a:pt x="1027" y="812"/>
                    <a:pt x="1065" y="1054"/>
                    <a:pt x="1086" y="1297"/>
                  </a:cubicBezTo>
                  <a:lnTo>
                    <a:pt x="1086" y="1297"/>
                  </a:lnTo>
                  <a:cubicBezTo>
                    <a:pt x="1079" y="1332"/>
                    <a:pt x="1079" y="1370"/>
                    <a:pt x="1090" y="1412"/>
                  </a:cubicBezTo>
                  <a:cubicBezTo>
                    <a:pt x="1093" y="1428"/>
                    <a:pt x="1095" y="1445"/>
                    <a:pt x="1098" y="1461"/>
                  </a:cubicBezTo>
                  <a:lnTo>
                    <a:pt x="1098" y="1461"/>
                  </a:lnTo>
                  <a:cubicBezTo>
                    <a:pt x="1138" y="2165"/>
                    <a:pt x="1041" y="2883"/>
                    <a:pt x="818" y="3553"/>
                  </a:cubicBezTo>
                  <a:cubicBezTo>
                    <a:pt x="811" y="3573"/>
                    <a:pt x="808" y="3594"/>
                    <a:pt x="808" y="3614"/>
                  </a:cubicBezTo>
                  <a:lnTo>
                    <a:pt x="808" y="3614"/>
                  </a:lnTo>
                  <a:cubicBezTo>
                    <a:pt x="661" y="3739"/>
                    <a:pt x="493" y="3838"/>
                    <a:pt x="312" y="3903"/>
                  </a:cubicBezTo>
                  <a:cubicBezTo>
                    <a:pt x="12" y="3903"/>
                    <a:pt x="1" y="4372"/>
                    <a:pt x="278" y="4372"/>
                  </a:cubicBezTo>
                  <a:cubicBezTo>
                    <a:pt x="289" y="4372"/>
                    <a:pt x="300" y="4371"/>
                    <a:pt x="312" y="4370"/>
                  </a:cubicBezTo>
                  <a:cubicBezTo>
                    <a:pt x="1051" y="4253"/>
                    <a:pt x="1674" y="3669"/>
                    <a:pt x="1829" y="2930"/>
                  </a:cubicBezTo>
                  <a:cubicBezTo>
                    <a:pt x="2095" y="2020"/>
                    <a:pt x="1732" y="1074"/>
                    <a:pt x="1390" y="234"/>
                  </a:cubicBezTo>
                  <a:lnTo>
                    <a:pt x="1390" y="234"/>
                  </a:lnTo>
                  <a:cubicBezTo>
                    <a:pt x="1381" y="199"/>
                    <a:pt x="1372" y="164"/>
                    <a:pt x="1362" y="128"/>
                  </a:cubicBezTo>
                  <a:lnTo>
                    <a:pt x="1362" y="128"/>
                  </a:lnTo>
                  <a:lnTo>
                    <a:pt x="1349" y="132"/>
                  </a:lnTo>
                  <a:lnTo>
                    <a:pt x="1349" y="132"/>
                  </a:lnTo>
                  <a:cubicBezTo>
                    <a:pt x="1308" y="43"/>
                    <a:pt x="1218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4113156" y="3187653"/>
              <a:ext cx="48356" cy="140644"/>
            </a:xfrm>
            <a:custGeom>
              <a:avLst/>
              <a:gdLst/>
              <a:ahLst/>
              <a:cxnLst/>
              <a:rect l="l" t="t" r="r" b="b"/>
              <a:pathLst>
                <a:path w="4515" h="13132" extrusionOk="0">
                  <a:moveTo>
                    <a:pt x="896" y="829"/>
                  </a:moveTo>
                  <a:cubicBezTo>
                    <a:pt x="1482" y="1707"/>
                    <a:pt x="2040" y="2634"/>
                    <a:pt x="2569" y="3560"/>
                  </a:cubicBezTo>
                  <a:cubicBezTo>
                    <a:pt x="3231" y="4650"/>
                    <a:pt x="3931" y="5934"/>
                    <a:pt x="3970" y="7296"/>
                  </a:cubicBezTo>
                  <a:cubicBezTo>
                    <a:pt x="4009" y="8580"/>
                    <a:pt x="3503" y="9747"/>
                    <a:pt x="2997" y="10915"/>
                  </a:cubicBezTo>
                  <a:cubicBezTo>
                    <a:pt x="2882" y="11210"/>
                    <a:pt x="2775" y="11532"/>
                    <a:pt x="2732" y="11850"/>
                  </a:cubicBezTo>
                  <a:lnTo>
                    <a:pt x="2732" y="11850"/>
                  </a:lnTo>
                  <a:cubicBezTo>
                    <a:pt x="1647" y="10285"/>
                    <a:pt x="1238" y="8402"/>
                    <a:pt x="1012" y="6556"/>
                  </a:cubicBezTo>
                  <a:cubicBezTo>
                    <a:pt x="799" y="4675"/>
                    <a:pt x="554" y="2697"/>
                    <a:pt x="896" y="829"/>
                  </a:cubicBezTo>
                  <a:close/>
                  <a:moveTo>
                    <a:pt x="810" y="1"/>
                  </a:moveTo>
                  <a:cubicBezTo>
                    <a:pt x="702" y="1"/>
                    <a:pt x="591" y="61"/>
                    <a:pt x="545" y="175"/>
                  </a:cubicBezTo>
                  <a:cubicBezTo>
                    <a:pt x="1" y="2276"/>
                    <a:pt x="312" y="4611"/>
                    <a:pt x="545" y="6751"/>
                  </a:cubicBezTo>
                  <a:cubicBezTo>
                    <a:pt x="779" y="8697"/>
                    <a:pt x="1246" y="10642"/>
                    <a:pt x="2413" y="12238"/>
                  </a:cubicBezTo>
                  <a:cubicBezTo>
                    <a:pt x="2470" y="12306"/>
                    <a:pt x="2547" y="12334"/>
                    <a:pt x="2623" y="12334"/>
                  </a:cubicBezTo>
                  <a:cubicBezTo>
                    <a:pt x="2657" y="12334"/>
                    <a:pt x="2691" y="12329"/>
                    <a:pt x="2723" y="12318"/>
                  </a:cubicBezTo>
                  <a:lnTo>
                    <a:pt x="2723" y="12318"/>
                  </a:lnTo>
                  <a:cubicBezTo>
                    <a:pt x="2755" y="12586"/>
                    <a:pt x="2859" y="12839"/>
                    <a:pt x="3075" y="13055"/>
                  </a:cubicBezTo>
                  <a:cubicBezTo>
                    <a:pt x="3129" y="13109"/>
                    <a:pt x="3190" y="13132"/>
                    <a:pt x="3248" y="13132"/>
                  </a:cubicBezTo>
                  <a:cubicBezTo>
                    <a:pt x="3440" y="13132"/>
                    <a:pt x="3604" y="12884"/>
                    <a:pt x="3425" y="12705"/>
                  </a:cubicBezTo>
                  <a:cubicBezTo>
                    <a:pt x="2725" y="11965"/>
                    <a:pt x="3775" y="10448"/>
                    <a:pt x="4048" y="9631"/>
                  </a:cubicBezTo>
                  <a:cubicBezTo>
                    <a:pt x="4437" y="8580"/>
                    <a:pt x="4515" y="7451"/>
                    <a:pt x="4320" y="6362"/>
                  </a:cubicBezTo>
                  <a:cubicBezTo>
                    <a:pt x="4048" y="5272"/>
                    <a:pt x="3620" y="4260"/>
                    <a:pt x="2997" y="3327"/>
                  </a:cubicBezTo>
                  <a:cubicBezTo>
                    <a:pt x="2374" y="2237"/>
                    <a:pt x="1713" y="1147"/>
                    <a:pt x="1012" y="97"/>
                  </a:cubicBezTo>
                  <a:cubicBezTo>
                    <a:pt x="964" y="32"/>
                    <a:pt x="88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4164179" y="3189227"/>
              <a:ext cx="96604" cy="255241"/>
            </a:xfrm>
            <a:custGeom>
              <a:avLst/>
              <a:gdLst/>
              <a:ahLst/>
              <a:cxnLst/>
              <a:rect l="l" t="t" r="r" b="b"/>
              <a:pathLst>
                <a:path w="9020" h="23832" extrusionOk="0">
                  <a:moveTo>
                    <a:pt x="291" y="0"/>
                  </a:moveTo>
                  <a:cubicBezTo>
                    <a:pt x="154" y="0"/>
                    <a:pt x="0" y="116"/>
                    <a:pt x="23" y="300"/>
                  </a:cubicBezTo>
                  <a:cubicBezTo>
                    <a:pt x="879" y="4386"/>
                    <a:pt x="1696" y="8511"/>
                    <a:pt x="3058" y="12441"/>
                  </a:cubicBezTo>
                  <a:cubicBezTo>
                    <a:pt x="3720" y="14348"/>
                    <a:pt x="4537" y="16216"/>
                    <a:pt x="5471" y="18006"/>
                  </a:cubicBezTo>
                  <a:cubicBezTo>
                    <a:pt x="6444" y="19912"/>
                    <a:pt x="7806" y="21625"/>
                    <a:pt x="8506" y="23648"/>
                  </a:cubicBezTo>
                  <a:cubicBezTo>
                    <a:pt x="8538" y="23776"/>
                    <a:pt x="8635" y="23831"/>
                    <a:pt x="8733" y="23831"/>
                  </a:cubicBezTo>
                  <a:cubicBezTo>
                    <a:pt x="8875" y="23831"/>
                    <a:pt x="9019" y="23715"/>
                    <a:pt x="8973" y="23531"/>
                  </a:cubicBezTo>
                  <a:lnTo>
                    <a:pt x="8973" y="23531"/>
                  </a:lnTo>
                  <a:lnTo>
                    <a:pt x="8973" y="23570"/>
                  </a:lnTo>
                  <a:cubicBezTo>
                    <a:pt x="8312" y="21625"/>
                    <a:pt x="7105" y="19951"/>
                    <a:pt x="6132" y="18161"/>
                  </a:cubicBezTo>
                  <a:cubicBezTo>
                    <a:pt x="5082" y="16293"/>
                    <a:pt x="4265" y="14348"/>
                    <a:pt x="3564" y="12324"/>
                  </a:cubicBezTo>
                  <a:cubicBezTo>
                    <a:pt x="2202" y="8394"/>
                    <a:pt x="1346" y="4269"/>
                    <a:pt x="490" y="183"/>
                  </a:cubicBezTo>
                  <a:cubicBezTo>
                    <a:pt x="474" y="56"/>
                    <a:pt x="38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4146496" y="3146590"/>
              <a:ext cx="24601" cy="49384"/>
            </a:xfrm>
            <a:custGeom>
              <a:avLst/>
              <a:gdLst/>
              <a:ahLst/>
              <a:cxnLst/>
              <a:rect l="l" t="t" r="r" b="b"/>
              <a:pathLst>
                <a:path w="2297" h="4611" extrusionOk="0">
                  <a:moveTo>
                    <a:pt x="807" y="463"/>
                  </a:moveTo>
                  <a:cubicBezTo>
                    <a:pt x="925" y="463"/>
                    <a:pt x="1096" y="665"/>
                    <a:pt x="1168" y="701"/>
                  </a:cubicBezTo>
                  <a:cubicBezTo>
                    <a:pt x="1246" y="818"/>
                    <a:pt x="1363" y="934"/>
                    <a:pt x="1441" y="1051"/>
                  </a:cubicBezTo>
                  <a:cubicBezTo>
                    <a:pt x="1596" y="1362"/>
                    <a:pt x="1713" y="1674"/>
                    <a:pt x="1752" y="2024"/>
                  </a:cubicBezTo>
                  <a:cubicBezTo>
                    <a:pt x="1812" y="2621"/>
                    <a:pt x="1825" y="3218"/>
                    <a:pt x="1829" y="3798"/>
                  </a:cubicBezTo>
                  <a:lnTo>
                    <a:pt x="1829" y="3798"/>
                  </a:lnTo>
                  <a:cubicBezTo>
                    <a:pt x="1533" y="3309"/>
                    <a:pt x="1242" y="2803"/>
                    <a:pt x="974" y="2296"/>
                  </a:cubicBezTo>
                  <a:cubicBezTo>
                    <a:pt x="779" y="1985"/>
                    <a:pt x="662" y="1635"/>
                    <a:pt x="584" y="1285"/>
                  </a:cubicBezTo>
                  <a:cubicBezTo>
                    <a:pt x="546" y="1090"/>
                    <a:pt x="507" y="545"/>
                    <a:pt x="779" y="467"/>
                  </a:cubicBezTo>
                  <a:cubicBezTo>
                    <a:pt x="788" y="464"/>
                    <a:pt x="797" y="463"/>
                    <a:pt x="807" y="463"/>
                  </a:cubicBezTo>
                  <a:close/>
                  <a:moveTo>
                    <a:pt x="779" y="0"/>
                  </a:moveTo>
                  <a:cubicBezTo>
                    <a:pt x="507" y="0"/>
                    <a:pt x="273" y="195"/>
                    <a:pt x="195" y="467"/>
                  </a:cubicBezTo>
                  <a:cubicBezTo>
                    <a:pt x="1" y="1129"/>
                    <a:pt x="118" y="1790"/>
                    <a:pt x="468" y="2374"/>
                  </a:cubicBezTo>
                  <a:cubicBezTo>
                    <a:pt x="818" y="3114"/>
                    <a:pt x="1246" y="3814"/>
                    <a:pt x="1713" y="4514"/>
                  </a:cubicBezTo>
                  <a:cubicBezTo>
                    <a:pt x="1758" y="4582"/>
                    <a:pt x="1825" y="4610"/>
                    <a:pt x="1894" y="4610"/>
                  </a:cubicBezTo>
                  <a:cubicBezTo>
                    <a:pt x="1946" y="4610"/>
                    <a:pt x="1998" y="4594"/>
                    <a:pt x="2042" y="4566"/>
                  </a:cubicBezTo>
                  <a:lnTo>
                    <a:pt x="2042" y="4566"/>
                  </a:lnTo>
                  <a:cubicBezTo>
                    <a:pt x="2052" y="4567"/>
                    <a:pt x="2063" y="4568"/>
                    <a:pt x="2073" y="4568"/>
                  </a:cubicBezTo>
                  <a:cubicBezTo>
                    <a:pt x="2187" y="4568"/>
                    <a:pt x="2297" y="4490"/>
                    <a:pt x="2297" y="4320"/>
                  </a:cubicBezTo>
                  <a:cubicBezTo>
                    <a:pt x="2297" y="3619"/>
                    <a:pt x="2297" y="2880"/>
                    <a:pt x="2219" y="2102"/>
                  </a:cubicBezTo>
                  <a:cubicBezTo>
                    <a:pt x="2219" y="1479"/>
                    <a:pt x="1946" y="895"/>
                    <a:pt x="1557" y="428"/>
                  </a:cubicBezTo>
                  <a:cubicBezTo>
                    <a:pt x="1363" y="195"/>
                    <a:pt x="1090" y="39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4136076" y="3188488"/>
              <a:ext cx="40698" cy="38385"/>
            </a:xfrm>
            <a:custGeom>
              <a:avLst/>
              <a:gdLst/>
              <a:ahLst/>
              <a:cxnLst/>
              <a:rect l="l" t="t" r="r" b="b"/>
              <a:pathLst>
                <a:path w="3800" h="3584" extrusionOk="0">
                  <a:moveTo>
                    <a:pt x="624" y="486"/>
                  </a:moveTo>
                  <a:cubicBezTo>
                    <a:pt x="779" y="525"/>
                    <a:pt x="896" y="525"/>
                    <a:pt x="1013" y="563"/>
                  </a:cubicBezTo>
                  <a:cubicBezTo>
                    <a:pt x="1519" y="758"/>
                    <a:pt x="1947" y="1147"/>
                    <a:pt x="2180" y="1614"/>
                  </a:cubicBezTo>
                  <a:cubicBezTo>
                    <a:pt x="2438" y="2026"/>
                    <a:pt x="2678" y="2422"/>
                    <a:pt x="2913" y="2822"/>
                  </a:cubicBezTo>
                  <a:lnTo>
                    <a:pt x="2913" y="2822"/>
                  </a:lnTo>
                  <a:cubicBezTo>
                    <a:pt x="2237" y="2410"/>
                    <a:pt x="1629" y="1910"/>
                    <a:pt x="1091" y="1342"/>
                  </a:cubicBezTo>
                  <a:cubicBezTo>
                    <a:pt x="896" y="1147"/>
                    <a:pt x="779" y="953"/>
                    <a:pt x="662" y="719"/>
                  </a:cubicBezTo>
                  <a:cubicBezTo>
                    <a:pt x="624" y="641"/>
                    <a:pt x="624" y="602"/>
                    <a:pt x="585" y="563"/>
                  </a:cubicBezTo>
                  <a:lnTo>
                    <a:pt x="585" y="486"/>
                  </a:lnTo>
                  <a:cubicBezTo>
                    <a:pt x="585" y="499"/>
                    <a:pt x="589" y="503"/>
                    <a:pt x="595" y="503"/>
                  </a:cubicBezTo>
                  <a:cubicBezTo>
                    <a:pt x="606" y="503"/>
                    <a:pt x="624" y="486"/>
                    <a:pt x="624" y="486"/>
                  </a:cubicBezTo>
                  <a:close/>
                  <a:moveTo>
                    <a:pt x="692" y="0"/>
                  </a:moveTo>
                  <a:cubicBezTo>
                    <a:pt x="487" y="0"/>
                    <a:pt x="287" y="53"/>
                    <a:pt x="195" y="213"/>
                  </a:cubicBezTo>
                  <a:cubicBezTo>
                    <a:pt x="1" y="486"/>
                    <a:pt x="195" y="875"/>
                    <a:pt x="351" y="1108"/>
                  </a:cubicBezTo>
                  <a:cubicBezTo>
                    <a:pt x="662" y="1614"/>
                    <a:pt x="1052" y="2081"/>
                    <a:pt x="1557" y="2431"/>
                  </a:cubicBezTo>
                  <a:cubicBezTo>
                    <a:pt x="2102" y="2859"/>
                    <a:pt x="2686" y="3210"/>
                    <a:pt x="3309" y="3560"/>
                  </a:cubicBezTo>
                  <a:cubicBezTo>
                    <a:pt x="3341" y="3576"/>
                    <a:pt x="3373" y="3583"/>
                    <a:pt x="3404" y="3583"/>
                  </a:cubicBezTo>
                  <a:cubicBezTo>
                    <a:pt x="3442" y="3583"/>
                    <a:pt x="3479" y="3572"/>
                    <a:pt x="3511" y="3553"/>
                  </a:cubicBezTo>
                  <a:lnTo>
                    <a:pt x="3511" y="3553"/>
                  </a:lnTo>
                  <a:cubicBezTo>
                    <a:pt x="3668" y="3527"/>
                    <a:pt x="3799" y="3349"/>
                    <a:pt x="3698" y="3171"/>
                  </a:cubicBezTo>
                  <a:cubicBezTo>
                    <a:pt x="3309" y="2548"/>
                    <a:pt x="2958" y="1925"/>
                    <a:pt x="2530" y="1303"/>
                  </a:cubicBezTo>
                  <a:cubicBezTo>
                    <a:pt x="2219" y="719"/>
                    <a:pt x="1713" y="291"/>
                    <a:pt x="1091" y="58"/>
                  </a:cubicBezTo>
                  <a:cubicBezTo>
                    <a:pt x="979" y="26"/>
                    <a:pt x="83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4171922" y="3179973"/>
              <a:ext cx="23765" cy="45678"/>
            </a:xfrm>
            <a:custGeom>
              <a:avLst/>
              <a:gdLst/>
              <a:ahLst/>
              <a:cxnLst/>
              <a:rect l="l" t="t" r="r" b="b"/>
              <a:pathLst>
                <a:path w="2219" h="4265" extrusionOk="0">
                  <a:moveTo>
                    <a:pt x="1525" y="492"/>
                  </a:moveTo>
                  <a:cubicBezTo>
                    <a:pt x="1549" y="492"/>
                    <a:pt x="1572" y="506"/>
                    <a:pt x="1596" y="541"/>
                  </a:cubicBezTo>
                  <a:cubicBezTo>
                    <a:pt x="1946" y="1047"/>
                    <a:pt x="1557" y="1748"/>
                    <a:pt x="1285" y="2176"/>
                  </a:cubicBezTo>
                  <a:cubicBezTo>
                    <a:pt x="1050" y="2495"/>
                    <a:pt x="828" y="2815"/>
                    <a:pt x="610" y="3134"/>
                  </a:cubicBezTo>
                  <a:lnTo>
                    <a:pt x="610" y="3134"/>
                  </a:lnTo>
                  <a:cubicBezTo>
                    <a:pt x="684" y="2710"/>
                    <a:pt x="763" y="2300"/>
                    <a:pt x="857" y="1903"/>
                  </a:cubicBezTo>
                  <a:cubicBezTo>
                    <a:pt x="934" y="1592"/>
                    <a:pt x="1012" y="1281"/>
                    <a:pt x="1168" y="1008"/>
                  </a:cubicBezTo>
                  <a:cubicBezTo>
                    <a:pt x="1207" y="892"/>
                    <a:pt x="1285" y="736"/>
                    <a:pt x="1362" y="619"/>
                  </a:cubicBezTo>
                  <a:cubicBezTo>
                    <a:pt x="1417" y="565"/>
                    <a:pt x="1471" y="492"/>
                    <a:pt x="1525" y="492"/>
                  </a:cubicBezTo>
                  <a:close/>
                  <a:moveTo>
                    <a:pt x="1539" y="1"/>
                  </a:moveTo>
                  <a:cubicBezTo>
                    <a:pt x="1406" y="1"/>
                    <a:pt x="1271" y="49"/>
                    <a:pt x="1168" y="152"/>
                  </a:cubicBezTo>
                  <a:cubicBezTo>
                    <a:pt x="740" y="580"/>
                    <a:pt x="506" y="1125"/>
                    <a:pt x="390" y="1748"/>
                  </a:cubicBezTo>
                  <a:cubicBezTo>
                    <a:pt x="234" y="2487"/>
                    <a:pt x="78" y="3226"/>
                    <a:pt x="0" y="4005"/>
                  </a:cubicBezTo>
                  <a:cubicBezTo>
                    <a:pt x="0" y="4046"/>
                    <a:pt x="15" y="4087"/>
                    <a:pt x="39" y="4124"/>
                  </a:cubicBezTo>
                  <a:lnTo>
                    <a:pt x="39" y="4124"/>
                  </a:lnTo>
                  <a:cubicBezTo>
                    <a:pt x="71" y="4209"/>
                    <a:pt x="169" y="4264"/>
                    <a:pt x="269" y="4264"/>
                  </a:cubicBezTo>
                  <a:cubicBezTo>
                    <a:pt x="343" y="4264"/>
                    <a:pt x="419" y="4233"/>
                    <a:pt x="467" y="4160"/>
                  </a:cubicBezTo>
                  <a:cubicBezTo>
                    <a:pt x="857" y="3615"/>
                    <a:pt x="1246" y="3071"/>
                    <a:pt x="1635" y="2526"/>
                  </a:cubicBezTo>
                  <a:cubicBezTo>
                    <a:pt x="2024" y="2059"/>
                    <a:pt x="2219" y="1436"/>
                    <a:pt x="2219" y="853"/>
                  </a:cubicBezTo>
                  <a:cubicBezTo>
                    <a:pt x="2180" y="580"/>
                    <a:pt x="2063" y="308"/>
                    <a:pt x="1868" y="113"/>
                  </a:cubicBezTo>
                  <a:cubicBezTo>
                    <a:pt x="1776" y="40"/>
                    <a:pt x="165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4146496" y="3222364"/>
              <a:ext cx="36039" cy="32794"/>
            </a:xfrm>
            <a:custGeom>
              <a:avLst/>
              <a:gdLst/>
              <a:ahLst/>
              <a:cxnLst/>
              <a:rect l="l" t="t" r="r" b="b"/>
              <a:pathLst>
                <a:path w="3365" h="3062" extrusionOk="0">
                  <a:moveTo>
                    <a:pt x="742" y="528"/>
                  </a:moveTo>
                  <a:cubicBezTo>
                    <a:pt x="767" y="528"/>
                    <a:pt x="792" y="535"/>
                    <a:pt x="818" y="552"/>
                  </a:cubicBezTo>
                  <a:cubicBezTo>
                    <a:pt x="1013" y="669"/>
                    <a:pt x="1168" y="825"/>
                    <a:pt x="1324" y="981"/>
                  </a:cubicBezTo>
                  <a:cubicBezTo>
                    <a:pt x="1479" y="1136"/>
                    <a:pt x="1674" y="1292"/>
                    <a:pt x="1791" y="1448"/>
                  </a:cubicBezTo>
                  <a:cubicBezTo>
                    <a:pt x="2079" y="1736"/>
                    <a:pt x="2325" y="2045"/>
                    <a:pt x="2559" y="2361"/>
                  </a:cubicBezTo>
                  <a:lnTo>
                    <a:pt x="2559" y="2361"/>
                  </a:lnTo>
                  <a:cubicBezTo>
                    <a:pt x="2341" y="2260"/>
                    <a:pt x="2133" y="2137"/>
                    <a:pt x="1946" y="1992"/>
                  </a:cubicBezTo>
                  <a:cubicBezTo>
                    <a:pt x="1557" y="1759"/>
                    <a:pt x="1207" y="1525"/>
                    <a:pt x="857" y="1214"/>
                  </a:cubicBezTo>
                  <a:cubicBezTo>
                    <a:pt x="701" y="1097"/>
                    <a:pt x="584" y="942"/>
                    <a:pt x="584" y="747"/>
                  </a:cubicBezTo>
                  <a:cubicBezTo>
                    <a:pt x="584" y="626"/>
                    <a:pt x="656" y="528"/>
                    <a:pt x="742" y="528"/>
                  </a:cubicBezTo>
                  <a:close/>
                  <a:moveTo>
                    <a:pt x="766" y="0"/>
                  </a:moveTo>
                  <a:cubicBezTo>
                    <a:pt x="556" y="0"/>
                    <a:pt x="331" y="115"/>
                    <a:pt x="195" y="319"/>
                  </a:cubicBezTo>
                  <a:cubicBezTo>
                    <a:pt x="40" y="552"/>
                    <a:pt x="1" y="825"/>
                    <a:pt x="118" y="1097"/>
                  </a:cubicBezTo>
                  <a:cubicBezTo>
                    <a:pt x="234" y="1331"/>
                    <a:pt x="429" y="1564"/>
                    <a:pt x="662" y="1720"/>
                  </a:cubicBezTo>
                  <a:cubicBezTo>
                    <a:pt x="896" y="1876"/>
                    <a:pt x="1090" y="2031"/>
                    <a:pt x="1324" y="2187"/>
                  </a:cubicBezTo>
                  <a:cubicBezTo>
                    <a:pt x="1830" y="2576"/>
                    <a:pt x="2413" y="2848"/>
                    <a:pt x="2997" y="3043"/>
                  </a:cubicBezTo>
                  <a:cubicBezTo>
                    <a:pt x="3031" y="3056"/>
                    <a:pt x="3063" y="3062"/>
                    <a:pt x="3092" y="3062"/>
                  </a:cubicBezTo>
                  <a:cubicBezTo>
                    <a:pt x="3288" y="3062"/>
                    <a:pt x="3364" y="2801"/>
                    <a:pt x="3228" y="2652"/>
                  </a:cubicBezTo>
                  <a:lnTo>
                    <a:pt x="3228" y="2652"/>
                  </a:lnTo>
                  <a:cubicBezTo>
                    <a:pt x="3250" y="2592"/>
                    <a:pt x="3253" y="2526"/>
                    <a:pt x="3231" y="2459"/>
                  </a:cubicBezTo>
                  <a:cubicBezTo>
                    <a:pt x="2880" y="1992"/>
                    <a:pt x="2530" y="1525"/>
                    <a:pt x="2141" y="1136"/>
                  </a:cubicBezTo>
                  <a:cubicBezTo>
                    <a:pt x="1946" y="903"/>
                    <a:pt x="1752" y="708"/>
                    <a:pt x="1557" y="514"/>
                  </a:cubicBezTo>
                  <a:cubicBezTo>
                    <a:pt x="1363" y="280"/>
                    <a:pt x="1129" y="124"/>
                    <a:pt x="857" y="8"/>
                  </a:cubicBezTo>
                  <a:cubicBezTo>
                    <a:pt x="827" y="3"/>
                    <a:pt x="797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4181090" y="3215627"/>
              <a:ext cx="27514" cy="55628"/>
            </a:xfrm>
            <a:custGeom>
              <a:avLst/>
              <a:gdLst/>
              <a:ahLst/>
              <a:cxnLst/>
              <a:rect l="l" t="t" r="r" b="b"/>
              <a:pathLst>
                <a:path w="2569" h="5194" extrusionOk="0">
                  <a:moveTo>
                    <a:pt x="1518" y="481"/>
                  </a:moveTo>
                  <a:cubicBezTo>
                    <a:pt x="1791" y="520"/>
                    <a:pt x="1791" y="1181"/>
                    <a:pt x="1752" y="1376"/>
                  </a:cubicBezTo>
                  <a:cubicBezTo>
                    <a:pt x="1713" y="1804"/>
                    <a:pt x="1596" y="2232"/>
                    <a:pt x="1401" y="2621"/>
                  </a:cubicBezTo>
                  <a:cubicBezTo>
                    <a:pt x="1170" y="3172"/>
                    <a:pt x="830" y="3701"/>
                    <a:pt x="527" y="4240"/>
                  </a:cubicBezTo>
                  <a:lnTo>
                    <a:pt x="527" y="4240"/>
                  </a:lnTo>
                  <a:cubicBezTo>
                    <a:pt x="510" y="3637"/>
                    <a:pt x="522" y="3020"/>
                    <a:pt x="584" y="2427"/>
                  </a:cubicBezTo>
                  <a:cubicBezTo>
                    <a:pt x="662" y="2038"/>
                    <a:pt x="740" y="1648"/>
                    <a:pt x="896" y="1298"/>
                  </a:cubicBezTo>
                  <a:cubicBezTo>
                    <a:pt x="973" y="1104"/>
                    <a:pt x="1207" y="481"/>
                    <a:pt x="1518" y="481"/>
                  </a:cubicBezTo>
                  <a:close/>
                  <a:moveTo>
                    <a:pt x="1475" y="0"/>
                  </a:moveTo>
                  <a:cubicBezTo>
                    <a:pt x="1264" y="0"/>
                    <a:pt x="1071" y="96"/>
                    <a:pt x="935" y="286"/>
                  </a:cubicBezTo>
                  <a:cubicBezTo>
                    <a:pt x="506" y="831"/>
                    <a:pt x="234" y="1493"/>
                    <a:pt x="156" y="2232"/>
                  </a:cubicBezTo>
                  <a:cubicBezTo>
                    <a:pt x="39" y="3049"/>
                    <a:pt x="1" y="3867"/>
                    <a:pt x="78" y="4684"/>
                  </a:cubicBezTo>
                  <a:cubicBezTo>
                    <a:pt x="78" y="4790"/>
                    <a:pt x="132" y="4859"/>
                    <a:pt x="204" y="4893"/>
                  </a:cubicBezTo>
                  <a:lnTo>
                    <a:pt x="204" y="4893"/>
                  </a:lnTo>
                  <a:cubicBezTo>
                    <a:pt x="177" y="5064"/>
                    <a:pt x="322" y="5193"/>
                    <a:pt x="464" y="5193"/>
                  </a:cubicBezTo>
                  <a:cubicBezTo>
                    <a:pt x="540" y="5193"/>
                    <a:pt x="614" y="5157"/>
                    <a:pt x="662" y="5073"/>
                  </a:cubicBezTo>
                  <a:cubicBezTo>
                    <a:pt x="1285" y="3711"/>
                    <a:pt x="2569" y="2310"/>
                    <a:pt x="2219" y="715"/>
                  </a:cubicBezTo>
                  <a:cubicBezTo>
                    <a:pt x="2180" y="442"/>
                    <a:pt x="2024" y="170"/>
                    <a:pt x="1752" y="53"/>
                  </a:cubicBezTo>
                  <a:cubicBezTo>
                    <a:pt x="1658" y="18"/>
                    <a:pt x="156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4154004" y="3257193"/>
              <a:ext cx="37935" cy="32034"/>
            </a:xfrm>
            <a:custGeom>
              <a:avLst/>
              <a:gdLst/>
              <a:ahLst/>
              <a:cxnLst/>
              <a:rect l="l" t="t" r="r" b="b"/>
              <a:pathLst>
                <a:path w="3542" h="2991" extrusionOk="0">
                  <a:moveTo>
                    <a:pt x="646" y="493"/>
                  </a:moveTo>
                  <a:cubicBezTo>
                    <a:pt x="684" y="493"/>
                    <a:pt x="729" y="506"/>
                    <a:pt x="778" y="530"/>
                  </a:cubicBezTo>
                  <a:cubicBezTo>
                    <a:pt x="973" y="647"/>
                    <a:pt x="1168" y="764"/>
                    <a:pt x="1323" y="958"/>
                  </a:cubicBezTo>
                  <a:cubicBezTo>
                    <a:pt x="1518" y="1114"/>
                    <a:pt x="1712" y="1270"/>
                    <a:pt x="1907" y="1464"/>
                  </a:cubicBezTo>
                  <a:cubicBezTo>
                    <a:pt x="2224" y="1753"/>
                    <a:pt x="2520" y="2063"/>
                    <a:pt x="2795" y="2378"/>
                  </a:cubicBezTo>
                  <a:lnTo>
                    <a:pt x="2795" y="2378"/>
                  </a:lnTo>
                  <a:cubicBezTo>
                    <a:pt x="2100" y="2129"/>
                    <a:pt x="1450" y="1747"/>
                    <a:pt x="934" y="1231"/>
                  </a:cubicBezTo>
                  <a:cubicBezTo>
                    <a:pt x="740" y="1075"/>
                    <a:pt x="623" y="881"/>
                    <a:pt x="545" y="686"/>
                  </a:cubicBezTo>
                  <a:cubicBezTo>
                    <a:pt x="518" y="553"/>
                    <a:pt x="565" y="493"/>
                    <a:pt x="646" y="493"/>
                  </a:cubicBezTo>
                  <a:close/>
                  <a:moveTo>
                    <a:pt x="613" y="1"/>
                  </a:moveTo>
                  <a:cubicBezTo>
                    <a:pt x="401" y="1"/>
                    <a:pt x="210" y="119"/>
                    <a:pt x="117" y="336"/>
                  </a:cubicBezTo>
                  <a:cubicBezTo>
                    <a:pt x="0" y="569"/>
                    <a:pt x="39" y="881"/>
                    <a:pt x="195" y="1114"/>
                  </a:cubicBezTo>
                  <a:cubicBezTo>
                    <a:pt x="506" y="1542"/>
                    <a:pt x="934" y="1931"/>
                    <a:pt x="1401" y="2243"/>
                  </a:cubicBezTo>
                  <a:cubicBezTo>
                    <a:pt x="1946" y="2593"/>
                    <a:pt x="2491" y="2826"/>
                    <a:pt x="3113" y="2982"/>
                  </a:cubicBezTo>
                  <a:cubicBezTo>
                    <a:pt x="3134" y="2988"/>
                    <a:pt x="3154" y="2991"/>
                    <a:pt x="3173" y="2991"/>
                  </a:cubicBezTo>
                  <a:cubicBezTo>
                    <a:pt x="3302" y="2991"/>
                    <a:pt x="3393" y="2867"/>
                    <a:pt x="3401" y="2739"/>
                  </a:cubicBezTo>
                  <a:lnTo>
                    <a:pt x="3401" y="2739"/>
                  </a:lnTo>
                  <a:cubicBezTo>
                    <a:pt x="3410" y="2730"/>
                    <a:pt x="3417" y="2720"/>
                    <a:pt x="3425" y="2709"/>
                  </a:cubicBezTo>
                  <a:cubicBezTo>
                    <a:pt x="3541" y="2632"/>
                    <a:pt x="3541" y="2476"/>
                    <a:pt x="3425" y="2398"/>
                  </a:cubicBezTo>
                  <a:cubicBezTo>
                    <a:pt x="3035" y="1931"/>
                    <a:pt x="2646" y="1464"/>
                    <a:pt x="2179" y="1075"/>
                  </a:cubicBezTo>
                  <a:cubicBezTo>
                    <a:pt x="1985" y="842"/>
                    <a:pt x="1751" y="647"/>
                    <a:pt x="1518" y="453"/>
                  </a:cubicBezTo>
                  <a:cubicBezTo>
                    <a:pt x="1323" y="258"/>
                    <a:pt x="1090" y="102"/>
                    <a:pt x="778" y="24"/>
                  </a:cubicBezTo>
                  <a:cubicBezTo>
                    <a:pt x="723" y="9"/>
                    <a:pt x="667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4189422" y="3253947"/>
              <a:ext cx="25019" cy="44982"/>
            </a:xfrm>
            <a:custGeom>
              <a:avLst/>
              <a:gdLst/>
              <a:ahLst/>
              <a:cxnLst/>
              <a:rect l="l" t="t" r="r" b="b"/>
              <a:pathLst>
                <a:path w="2336" h="4200" extrusionOk="0">
                  <a:moveTo>
                    <a:pt x="1734" y="494"/>
                  </a:moveTo>
                  <a:cubicBezTo>
                    <a:pt x="1868" y="494"/>
                    <a:pt x="1862" y="704"/>
                    <a:pt x="1830" y="833"/>
                  </a:cubicBezTo>
                  <a:cubicBezTo>
                    <a:pt x="1791" y="1339"/>
                    <a:pt x="1635" y="1845"/>
                    <a:pt x="1363" y="2312"/>
                  </a:cubicBezTo>
                  <a:cubicBezTo>
                    <a:pt x="1108" y="2726"/>
                    <a:pt x="828" y="3140"/>
                    <a:pt x="521" y="3532"/>
                  </a:cubicBezTo>
                  <a:lnTo>
                    <a:pt x="521" y="3532"/>
                  </a:lnTo>
                  <a:cubicBezTo>
                    <a:pt x="479" y="2653"/>
                    <a:pt x="714" y="1758"/>
                    <a:pt x="1168" y="989"/>
                  </a:cubicBezTo>
                  <a:cubicBezTo>
                    <a:pt x="1285" y="794"/>
                    <a:pt x="1441" y="600"/>
                    <a:pt x="1635" y="522"/>
                  </a:cubicBezTo>
                  <a:cubicBezTo>
                    <a:pt x="1675" y="502"/>
                    <a:pt x="1707" y="494"/>
                    <a:pt x="1734" y="494"/>
                  </a:cubicBezTo>
                  <a:close/>
                  <a:moveTo>
                    <a:pt x="1707" y="0"/>
                  </a:moveTo>
                  <a:cubicBezTo>
                    <a:pt x="1505" y="0"/>
                    <a:pt x="1300" y="79"/>
                    <a:pt x="1168" y="211"/>
                  </a:cubicBezTo>
                  <a:cubicBezTo>
                    <a:pt x="740" y="639"/>
                    <a:pt x="429" y="1184"/>
                    <a:pt x="273" y="1767"/>
                  </a:cubicBezTo>
                  <a:cubicBezTo>
                    <a:pt x="79" y="2429"/>
                    <a:pt x="1" y="3129"/>
                    <a:pt x="40" y="3830"/>
                  </a:cubicBezTo>
                  <a:cubicBezTo>
                    <a:pt x="40" y="3977"/>
                    <a:pt x="153" y="4054"/>
                    <a:pt x="272" y="4062"/>
                  </a:cubicBezTo>
                  <a:lnTo>
                    <a:pt x="272" y="4062"/>
                  </a:lnTo>
                  <a:cubicBezTo>
                    <a:pt x="281" y="4089"/>
                    <a:pt x="295" y="4115"/>
                    <a:pt x="312" y="4141"/>
                  </a:cubicBezTo>
                  <a:cubicBezTo>
                    <a:pt x="371" y="4180"/>
                    <a:pt x="439" y="4199"/>
                    <a:pt x="502" y="4199"/>
                  </a:cubicBezTo>
                  <a:cubicBezTo>
                    <a:pt x="565" y="4199"/>
                    <a:pt x="623" y="4180"/>
                    <a:pt x="662" y="4141"/>
                  </a:cubicBezTo>
                  <a:lnTo>
                    <a:pt x="623" y="4141"/>
                  </a:lnTo>
                  <a:cubicBezTo>
                    <a:pt x="1052" y="3635"/>
                    <a:pt x="1441" y="3090"/>
                    <a:pt x="1752" y="2507"/>
                  </a:cubicBezTo>
                  <a:cubicBezTo>
                    <a:pt x="2102" y="1962"/>
                    <a:pt x="2297" y="1339"/>
                    <a:pt x="2336" y="717"/>
                  </a:cubicBezTo>
                  <a:cubicBezTo>
                    <a:pt x="2336" y="444"/>
                    <a:pt x="2219" y="172"/>
                    <a:pt x="1985" y="55"/>
                  </a:cubicBezTo>
                  <a:cubicBezTo>
                    <a:pt x="1898" y="18"/>
                    <a:pt x="1803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4161501" y="3286870"/>
              <a:ext cx="38631" cy="32708"/>
            </a:xfrm>
            <a:custGeom>
              <a:avLst/>
              <a:gdLst/>
              <a:ahLst/>
              <a:cxnLst/>
              <a:rect l="l" t="t" r="r" b="b"/>
              <a:pathLst>
                <a:path w="3607" h="3054" extrusionOk="0">
                  <a:moveTo>
                    <a:pt x="681" y="487"/>
                  </a:moveTo>
                  <a:cubicBezTo>
                    <a:pt x="748" y="487"/>
                    <a:pt x="822" y="505"/>
                    <a:pt x="857" y="522"/>
                  </a:cubicBezTo>
                  <a:cubicBezTo>
                    <a:pt x="1090" y="678"/>
                    <a:pt x="1285" y="795"/>
                    <a:pt x="1479" y="989"/>
                  </a:cubicBezTo>
                  <a:cubicBezTo>
                    <a:pt x="1674" y="1145"/>
                    <a:pt x="1830" y="1300"/>
                    <a:pt x="2024" y="1456"/>
                  </a:cubicBezTo>
                  <a:cubicBezTo>
                    <a:pt x="2312" y="1744"/>
                    <a:pt x="2600" y="2054"/>
                    <a:pt x="2873" y="2385"/>
                  </a:cubicBezTo>
                  <a:lnTo>
                    <a:pt x="2873" y="2385"/>
                  </a:lnTo>
                  <a:cubicBezTo>
                    <a:pt x="2585" y="2275"/>
                    <a:pt x="2309" y="2134"/>
                    <a:pt x="2063" y="1962"/>
                  </a:cubicBezTo>
                  <a:cubicBezTo>
                    <a:pt x="1635" y="1729"/>
                    <a:pt x="1246" y="1456"/>
                    <a:pt x="896" y="1106"/>
                  </a:cubicBezTo>
                  <a:cubicBezTo>
                    <a:pt x="740" y="989"/>
                    <a:pt x="623" y="795"/>
                    <a:pt x="545" y="600"/>
                  </a:cubicBezTo>
                  <a:cubicBezTo>
                    <a:pt x="524" y="514"/>
                    <a:pt x="598" y="487"/>
                    <a:pt x="681" y="487"/>
                  </a:cubicBezTo>
                  <a:close/>
                  <a:moveTo>
                    <a:pt x="675" y="0"/>
                  </a:moveTo>
                  <a:cubicBezTo>
                    <a:pt x="496" y="0"/>
                    <a:pt x="327" y="79"/>
                    <a:pt x="195" y="211"/>
                  </a:cubicBezTo>
                  <a:cubicBezTo>
                    <a:pt x="1" y="444"/>
                    <a:pt x="1" y="756"/>
                    <a:pt x="195" y="989"/>
                  </a:cubicBezTo>
                  <a:cubicBezTo>
                    <a:pt x="507" y="1456"/>
                    <a:pt x="935" y="1845"/>
                    <a:pt x="1440" y="2118"/>
                  </a:cubicBezTo>
                  <a:cubicBezTo>
                    <a:pt x="1985" y="2546"/>
                    <a:pt x="2569" y="2857"/>
                    <a:pt x="3230" y="3052"/>
                  </a:cubicBezTo>
                  <a:cubicBezTo>
                    <a:pt x="3243" y="3053"/>
                    <a:pt x="3255" y="3054"/>
                    <a:pt x="3267" y="3054"/>
                  </a:cubicBezTo>
                  <a:cubicBezTo>
                    <a:pt x="3439" y="3054"/>
                    <a:pt x="3556" y="2897"/>
                    <a:pt x="3556" y="2756"/>
                  </a:cubicBezTo>
                  <a:lnTo>
                    <a:pt x="3556" y="2756"/>
                  </a:lnTo>
                  <a:cubicBezTo>
                    <a:pt x="3598" y="2678"/>
                    <a:pt x="3606" y="2584"/>
                    <a:pt x="3581" y="2507"/>
                  </a:cubicBezTo>
                  <a:cubicBezTo>
                    <a:pt x="3192" y="2001"/>
                    <a:pt x="2802" y="1573"/>
                    <a:pt x="2374" y="1145"/>
                  </a:cubicBezTo>
                  <a:cubicBezTo>
                    <a:pt x="2141" y="911"/>
                    <a:pt x="1907" y="717"/>
                    <a:pt x="1674" y="522"/>
                  </a:cubicBezTo>
                  <a:cubicBezTo>
                    <a:pt x="1479" y="328"/>
                    <a:pt x="1207" y="172"/>
                    <a:pt x="935" y="55"/>
                  </a:cubicBezTo>
                  <a:cubicBezTo>
                    <a:pt x="847" y="18"/>
                    <a:pt x="76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4201514" y="3291882"/>
              <a:ext cx="23348" cy="45785"/>
            </a:xfrm>
            <a:custGeom>
              <a:avLst/>
              <a:gdLst/>
              <a:ahLst/>
              <a:cxnLst/>
              <a:rect l="l" t="t" r="r" b="b"/>
              <a:pathLst>
                <a:path w="2180" h="4275" extrusionOk="0">
                  <a:moveTo>
                    <a:pt x="1270" y="462"/>
                  </a:moveTo>
                  <a:cubicBezTo>
                    <a:pt x="1300" y="462"/>
                    <a:pt x="1330" y="469"/>
                    <a:pt x="1362" y="482"/>
                  </a:cubicBezTo>
                  <a:cubicBezTo>
                    <a:pt x="1596" y="599"/>
                    <a:pt x="1596" y="988"/>
                    <a:pt x="1557" y="1183"/>
                  </a:cubicBezTo>
                  <a:cubicBezTo>
                    <a:pt x="1479" y="1494"/>
                    <a:pt x="1362" y="1805"/>
                    <a:pt x="1207" y="2117"/>
                  </a:cubicBezTo>
                  <a:cubicBezTo>
                    <a:pt x="1010" y="2565"/>
                    <a:pt x="794" y="3014"/>
                    <a:pt x="543" y="3433"/>
                  </a:cubicBezTo>
                  <a:lnTo>
                    <a:pt x="543" y="3433"/>
                  </a:lnTo>
                  <a:cubicBezTo>
                    <a:pt x="510" y="2903"/>
                    <a:pt x="524" y="2385"/>
                    <a:pt x="584" y="1844"/>
                  </a:cubicBezTo>
                  <a:cubicBezTo>
                    <a:pt x="623" y="1533"/>
                    <a:pt x="662" y="1261"/>
                    <a:pt x="779" y="988"/>
                  </a:cubicBezTo>
                  <a:cubicBezTo>
                    <a:pt x="882" y="816"/>
                    <a:pt x="1045" y="462"/>
                    <a:pt x="1270" y="462"/>
                  </a:cubicBezTo>
                  <a:close/>
                  <a:moveTo>
                    <a:pt x="1245" y="1"/>
                  </a:moveTo>
                  <a:cubicBezTo>
                    <a:pt x="1100" y="1"/>
                    <a:pt x="952" y="42"/>
                    <a:pt x="818" y="132"/>
                  </a:cubicBezTo>
                  <a:cubicBezTo>
                    <a:pt x="389" y="521"/>
                    <a:pt x="117" y="1066"/>
                    <a:pt x="117" y="1650"/>
                  </a:cubicBezTo>
                  <a:cubicBezTo>
                    <a:pt x="0" y="2389"/>
                    <a:pt x="0" y="3167"/>
                    <a:pt x="117" y="3907"/>
                  </a:cubicBezTo>
                  <a:cubicBezTo>
                    <a:pt x="117" y="3993"/>
                    <a:pt x="156" y="4056"/>
                    <a:pt x="212" y="4094"/>
                  </a:cubicBezTo>
                  <a:lnTo>
                    <a:pt x="212" y="4094"/>
                  </a:lnTo>
                  <a:cubicBezTo>
                    <a:pt x="249" y="4200"/>
                    <a:pt x="368" y="4275"/>
                    <a:pt x="480" y="4275"/>
                  </a:cubicBezTo>
                  <a:cubicBezTo>
                    <a:pt x="550" y="4275"/>
                    <a:pt x="617" y="4246"/>
                    <a:pt x="662" y="4179"/>
                  </a:cubicBezTo>
                  <a:lnTo>
                    <a:pt x="662" y="4140"/>
                  </a:lnTo>
                  <a:cubicBezTo>
                    <a:pt x="1012" y="3595"/>
                    <a:pt x="1284" y="3051"/>
                    <a:pt x="1557" y="2467"/>
                  </a:cubicBezTo>
                  <a:cubicBezTo>
                    <a:pt x="1829" y="1922"/>
                    <a:pt x="2179" y="1261"/>
                    <a:pt x="2024" y="638"/>
                  </a:cubicBezTo>
                  <a:cubicBezTo>
                    <a:pt x="1941" y="251"/>
                    <a:pt x="1602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4175253" y="3317393"/>
              <a:ext cx="37710" cy="34358"/>
            </a:xfrm>
            <a:custGeom>
              <a:avLst/>
              <a:gdLst/>
              <a:ahLst/>
              <a:cxnLst/>
              <a:rect l="l" t="t" r="r" b="b"/>
              <a:pathLst>
                <a:path w="3521" h="3208" extrusionOk="0">
                  <a:moveTo>
                    <a:pt x="623" y="474"/>
                  </a:moveTo>
                  <a:cubicBezTo>
                    <a:pt x="662" y="513"/>
                    <a:pt x="701" y="513"/>
                    <a:pt x="740" y="513"/>
                  </a:cubicBezTo>
                  <a:cubicBezTo>
                    <a:pt x="857" y="552"/>
                    <a:pt x="974" y="630"/>
                    <a:pt x="1051" y="669"/>
                  </a:cubicBezTo>
                  <a:cubicBezTo>
                    <a:pt x="1441" y="941"/>
                    <a:pt x="1791" y="1252"/>
                    <a:pt x="2063" y="1641"/>
                  </a:cubicBezTo>
                  <a:cubicBezTo>
                    <a:pt x="2184" y="1786"/>
                    <a:pt x="2289" y="1916"/>
                    <a:pt x="2389" y="2049"/>
                  </a:cubicBezTo>
                  <a:lnTo>
                    <a:pt x="2389" y="2049"/>
                  </a:lnTo>
                  <a:cubicBezTo>
                    <a:pt x="2253" y="1953"/>
                    <a:pt x="2119" y="1855"/>
                    <a:pt x="1985" y="1758"/>
                  </a:cubicBezTo>
                  <a:cubicBezTo>
                    <a:pt x="1557" y="1525"/>
                    <a:pt x="1168" y="1213"/>
                    <a:pt x="818" y="902"/>
                  </a:cubicBezTo>
                  <a:cubicBezTo>
                    <a:pt x="740" y="785"/>
                    <a:pt x="662" y="707"/>
                    <a:pt x="623" y="630"/>
                  </a:cubicBezTo>
                  <a:cubicBezTo>
                    <a:pt x="584" y="591"/>
                    <a:pt x="584" y="552"/>
                    <a:pt x="546" y="474"/>
                  </a:cubicBezTo>
                  <a:close/>
                  <a:moveTo>
                    <a:pt x="639" y="1"/>
                  </a:moveTo>
                  <a:cubicBezTo>
                    <a:pt x="432" y="1"/>
                    <a:pt x="233" y="117"/>
                    <a:pt x="118" y="318"/>
                  </a:cubicBezTo>
                  <a:cubicBezTo>
                    <a:pt x="1" y="630"/>
                    <a:pt x="273" y="941"/>
                    <a:pt x="468" y="1174"/>
                  </a:cubicBezTo>
                  <a:cubicBezTo>
                    <a:pt x="662" y="1408"/>
                    <a:pt x="896" y="1602"/>
                    <a:pt x="1168" y="1797"/>
                  </a:cubicBezTo>
                  <a:cubicBezTo>
                    <a:pt x="1742" y="2228"/>
                    <a:pt x="2349" y="2592"/>
                    <a:pt x="2989" y="2982"/>
                  </a:cubicBezTo>
                  <a:lnTo>
                    <a:pt x="2989" y="2982"/>
                  </a:lnTo>
                  <a:cubicBezTo>
                    <a:pt x="2992" y="2989"/>
                    <a:pt x="2995" y="2996"/>
                    <a:pt x="2997" y="3003"/>
                  </a:cubicBezTo>
                  <a:cubicBezTo>
                    <a:pt x="3029" y="3132"/>
                    <a:pt x="3115" y="3208"/>
                    <a:pt x="3232" y="3208"/>
                  </a:cubicBezTo>
                  <a:cubicBezTo>
                    <a:pt x="3256" y="3208"/>
                    <a:pt x="3282" y="3205"/>
                    <a:pt x="3308" y="3198"/>
                  </a:cubicBezTo>
                  <a:cubicBezTo>
                    <a:pt x="3447" y="3143"/>
                    <a:pt x="3506" y="3028"/>
                    <a:pt x="3501" y="2911"/>
                  </a:cubicBezTo>
                  <a:lnTo>
                    <a:pt x="3501" y="2911"/>
                  </a:lnTo>
                  <a:cubicBezTo>
                    <a:pt x="3520" y="2825"/>
                    <a:pt x="3498" y="2732"/>
                    <a:pt x="3412" y="2670"/>
                  </a:cubicBezTo>
                  <a:lnTo>
                    <a:pt x="3412" y="2670"/>
                  </a:lnTo>
                  <a:cubicBezTo>
                    <a:pt x="3266" y="2399"/>
                    <a:pt x="3093" y="2157"/>
                    <a:pt x="2919" y="1914"/>
                  </a:cubicBezTo>
                  <a:cubicBezTo>
                    <a:pt x="2569" y="1408"/>
                    <a:pt x="2141" y="902"/>
                    <a:pt x="1635" y="513"/>
                  </a:cubicBezTo>
                  <a:cubicBezTo>
                    <a:pt x="1402" y="279"/>
                    <a:pt x="1129" y="163"/>
                    <a:pt x="857" y="46"/>
                  </a:cubicBezTo>
                  <a:cubicBezTo>
                    <a:pt x="786" y="15"/>
                    <a:pt x="71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4007845" y="3374349"/>
              <a:ext cx="64903" cy="25790"/>
            </a:xfrm>
            <a:custGeom>
              <a:avLst/>
              <a:gdLst/>
              <a:ahLst/>
              <a:cxnLst/>
              <a:rect l="l" t="t" r="r" b="b"/>
              <a:pathLst>
                <a:path w="6060" h="2408" extrusionOk="0">
                  <a:moveTo>
                    <a:pt x="3852" y="466"/>
                  </a:moveTo>
                  <a:cubicBezTo>
                    <a:pt x="4506" y="466"/>
                    <a:pt x="5279" y="584"/>
                    <a:pt x="5398" y="1265"/>
                  </a:cubicBezTo>
                  <a:cubicBezTo>
                    <a:pt x="5500" y="1728"/>
                    <a:pt x="5234" y="1866"/>
                    <a:pt x="4860" y="1866"/>
                  </a:cubicBezTo>
                  <a:cubicBezTo>
                    <a:pt x="4384" y="1866"/>
                    <a:pt x="3735" y="1642"/>
                    <a:pt x="3452" y="1577"/>
                  </a:cubicBezTo>
                  <a:lnTo>
                    <a:pt x="910" y="1005"/>
                  </a:lnTo>
                  <a:lnTo>
                    <a:pt x="910" y="1005"/>
                  </a:lnTo>
                  <a:cubicBezTo>
                    <a:pt x="1680" y="716"/>
                    <a:pt x="2475" y="550"/>
                    <a:pt x="3296" y="487"/>
                  </a:cubicBezTo>
                  <a:cubicBezTo>
                    <a:pt x="3454" y="478"/>
                    <a:pt x="3647" y="466"/>
                    <a:pt x="3852" y="466"/>
                  </a:cubicBezTo>
                  <a:close/>
                  <a:moveTo>
                    <a:pt x="3812" y="0"/>
                  </a:moveTo>
                  <a:cubicBezTo>
                    <a:pt x="3594" y="0"/>
                    <a:pt x="3380" y="10"/>
                    <a:pt x="3179" y="20"/>
                  </a:cubicBezTo>
                  <a:cubicBezTo>
                    <a:pt x="2129" y="98"/>
                    <a:pt x="1117" y="370"/>
                    <a:pt x="144" y="798"/>
                  </a:cubicBezTo>
                  <a:cubicBezTo>
                    <a:pt x="19" y="852"/>
                    <a:pt x="1" y="971"/>
                    <a:pt x="44" y="1073"/>
                  </a:cubicBezTo>
                  <a:lnTo>
                    <a:pt x="44" y="1073"/>
                  </a:lnTo>
                  <a:cubicBezTo>
                    <a:pt x="22" y="1191"/>
                    <a:pt x="73" y="1326"/>
                    <a:pt x="222" y="1382"/>
                  </a:cubicBezTo>
                  <a:lnTo>
                    <a:pt x="222" y="1343"/>
                  </a:lnTo>
                  <a:lnTo>
                    <a:pt x="3179" y="2044"/>
                  </a:lnTo>
                  <a:cubicBezTo>
                    <a:pt x="3646" y="2122"/>
                    <a:pt x="4113" y="2277"/>
                    <a:pt x="4580" y="2355"/>
                  </a:cubicBezTo>
                  <a:cubicBezTo>
                    <a:pt x="4685" y="2390"/>
                    <a:pt x="4794" y="2408"/>
                    <a:pt x="4903" y="2408"/>
                  </a:cubicBezTo>
                  <a:cubicBezTo>
                    <a:pt x="5157" y="2408"/>
                    <a:pt x="5413" y="2312"/>
                    <a:pt x="5631" y="2122"/>
                  </a:cubicBezTo>
                  <a:cubicBezTo>
                    <a:pt x="6059" y="1655"/>
                    <a:pt x="6020" y="915"/>
                    <a:pt x="5553" y="487"/>
                  </a:cubicBezTo>
                  <a:cubicBezTo>
                    <a:pt x="5091" y="83"/>
                    <a:pt x="4437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4007299" y="3333084"/>
              <a:ext cx="26272" cy="54193"/>
            </a:xfrm>
            <a:custGeom>
              <a:avLst/>
              <a:gdLst/>
              <a:ahLst/>
              <a:cxnLst/>
              <a:rect l="l" t="t" r="r" b="b"/>
              <a:pathLst>
                <a:path w="2453" h="5060" extrusionOk="0">
                  <a:moveTo>
                    <a:pt x="1696" y="503"/>
                  </a:moveTo>
                  <a:cubicBezTo>
                    <a:pt x="1727" y="503"/>
                    <a:pt x="1758" y="510"/>
                    <a:pt x="1791" y="527"/>
                  </a:cubicBezTo>
                  <a:cubicBezTo>
                    <a:pt x="2063" y="682"/>
                    <a:pt x="1869" y="1344"/>
                    <a:pt x="1830" y="1616"/>
                  </a:cubicBezTo>
                  <a:cubicBezTo>
                    <a:pt x="1556" y="2607"/>
                    <a:pt x="1133" y="3537"/>
                    <a:pt x="561" y="4381"/>
                  </a:cubicBezTo>
                  <a:lnTo>
                    <a:pt x="561" y="4381"/>
                  </a:lnTo>
                  <a:cubicBezTo>
                    <a:pt x="531" y="3681"/>
                    <a:pt x="612" y="2984"/>
                    <a:pt x="779" y="2317"/>
                  </a:cubicBezTo>
                  <a:cubicBezTo>
                    <a:pt x="896" y="1928"/>
                    <a:pt x="1012" y="1538"/>
                    <a:pt x="1168" y="1188"/>
                  </a:cubicBezTo>
                  <a:cubicBezTo>
                    <a:pt x="1238" y="1049"/>
                    <a:pt x="1432" y="503"/>
                    <a:pt x="1696" y="503"/>
                  </a:cubicBezTo>
                  <a:close/>
                  <a:moveTo>
                    <a:pt x="1685" y="1"/>
                  </a:moveTo>
                  <a:cubicBezTo>
                    <a:pt x="1540" y="1"/>
                    <a:pt x="1389" y="54"/>
                    <a:pt x="1246" y="176"/>
                  </a:cubicBezTo>
                  <a:cubicBezTo>
                    <a:pt x="1012" y="449"/>
                    <a:pt x="818" y="721"/>
                    <a:pt x="701" y="1071"/>
                  </a:cubicBezTo>
                  <a:cubicBezTo>
                    <a:pt x="545" y="1383"/>
                    <a:pt x="429" y="1772"/>
                    <a:pt x="312" y="2122"/>
                  </a:cubicBezTo>
                  <a:cubicBezTo>
                    <a:pt x="117" y="2978"/>
                    <a:pt x="1" y="3873"/>
                    <a:pt x="78" y="4729"/>
                  </a:cubicBezTo>
                  <a:cubicBezTo>
                    <a:pt x="78" y="4874"/>
                    <a:pt x="187" y="4951"/>
                    <a:pt x="304" y="4962"/>
                  </a:cubicBezTo>
                  <a:lnTo>
                    <a:pt x="304" y="4962"/>
                  </a:lnTo>
                  <a:cubicBezTo>
                    <a:pt x="352" y="5021"/>
                    <a:pt x="435" y="5059"/>
                    <a:pt x="517" y="5059"/>
                  </a:cubicBezTo>
                  <a:cubicBezTo>
                    <a:pt x="587" y="5059"/>
                    <a:pt x="656" y="5031"/>
                    <a:pt x="701" y="4963"/>
                  </a:cubicBezTo>
                  <a:cubicBezTo>
                    <a:pt x="1168" y="4379"/>
                    <a:pt x="1557" y="3718"/>
                    <a:pt x="1830" y="3017"/>
                  </a:cubicBezTo>
                  <a:cubicBezTo>
                    <a:pt x="1985" y="2706"/>
                    <a:pt x="2102" y="2356"/>
                    <a:pt x="2219" y="2005"/>
                  </a:cubicBezTo>
                  <a:cubicBezTo>
                    <a:pt x="2335" y="1655"/>
                    <a:pt x="2413" y="1266"/>
                    <a:pt x="2452" y="877"/>
                  </a:cubicBezTo>
                  <a:cubicBezTo>
                    <a:pt x="2452" y="418"/>
                    <a:pt x="209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4016188" y="3326540"/>
              <a:ext cx="47381" cy="57813"/>
            </a:xfrm>
            <a:custGeom>
              <a:avLst/>
              <a:gdLst/>
              <a:ahLst/>
              <a:cxnLst/>
              <a:rect l="l" t="t" r="r" b="b"/>
              <a:pathLst>
                <a:path w="4424" h="5398" extrusionOk="0">
                  <a:moveTo>
                    <a:pt x="3870" y="513"/>
                  </a:moveTo>
                  <a:cubicBezTo>
                    <a:pt x="3874" y="513"/>
                    <a:pt x="3877" y="514"/>
                    <a:pt x="3879" y="515"/>
                  </a:cubicBezTo>
                  <a:cubicBezTo>
                    <a:pt x="4035" y="671"/>
                    <a:pt x="3801" y="1254"/>
                    <a:pt x="3724" y="1410"/>
                  </a:cubicBezTo>
                  <a:cubicBezTo>
                    <a:pt x="3451" y="2033"/>
                    <a:pt x="3023" y="2577"/>
                    <a:pt x="2478" y="3005"/>
                  </a:cubicBezTo>
                  <a:cubicBezTo>
                    <a:pt x="1997" y="3486"/>
                    <a:pt x="1475" y="3967"/>
                    <a:pt x="957" y="4448"/>
                  </a:cubicBezTo>
                  <a:lnTo>
                    <a:pt x="957" y="4448"/>
                  </a:lnTo>
                  <a:cubicBezTo>
                    <a:pt x="1049" y="4312"/>
                    <a:pt x="1141" y="4171"/>
                    <a:pt x="1233" y="4017"/>
                  </a:cubicBezTo>
                  <a:cubicBezTo>
                    <a:pt x="1428" y="3667"/>
                    <a:pt x="1544" y="3317"/>
                    <a:pt x="1739" y="2967"/>
                  </a:cubicBezTo>
                  <a:cubicBezTo>
                    <a:pt x="2089" y="2266"/>
                    <a:pt x="2556" y="1682"/>
                    <a:pt x="3101" y="1177"/>
                  </a:cubicBezTo>
                  <a:cubicBezTo>
                    <a:pt x="3214" y="1064"/>
                    <a:pt x="3764" y="513"/>
                    <a:pt x="3870" y="513"/>
                  </a:cubicBezTo>
                  <a:close/>
                  <a:moveTo>
                    <a:pt x="3834" y="1"/>
                  </a:moveTo>
                  <a:cubicBezTo>
                    <a:pt x="3724" y="1"/>
                    <a:pt x="3616" y="39"/>
                    <a:pt x="3529" y="126"/>
                  </a:cubicBezTo>
                  <a:cubicBezTo>
                    <a:pt x="2829" y="671"/>
                    <a:pt x="2245" y="1293"/>
                    <a:pt x="1700" y="1994"/>
                  </a:cubicBezTo>
                  <a:cubicBezTo>
                    <a:pt x="1428" y="2461"/>
                    <a:pt x="1194" y="2928"/>
                    <a:pt x="961" y="3395"/>
                  </a:cubicBezTo>
                  <a:cubicBezTo>
                    <a:pt x="727" y="3900"/>
                    <a:pt x="455" y="4367"/>
                    <a:pt x="105" y="4795"/>
                  </a:cubicBezTo>
                  <a:cubicBezTo>
                    <a:pt x="1" y="4951"/>
                    <a:pt x="139" y="5107"/>
                    <a:pt x="301" y="5124"/>
                  </a:cubicBezTo>
                  <a:lnTo>
                    <a:pt x="301" y="5124"/>
                  </a:lnTo>
                  <a:cubicBezTo>
                    <a:pt x="288" y="5259"/>
                    <a:pt x="426" y="5397"/>
                    <a:pt x="574" y="5397"/>
                  </a:cubicBezTo>
                  <a:cubicBezTo>
                    <a:pt x="626" y="5397"/>
                    <a:pt x="679" y="5380"/>
                    <a:pt x="727" y="5340"/>
                  </a:cubicBezTo>
                  <a:cubicBezTo>
                    <a:pt x="1467" y="4640"/>
                    <a:pt x="2167" y="3978"/>
                    <a:pt x="2906" y="3278"/>
                  </a:cubicBezTo>
                  <a:cubicBezTo>
                    <a:pt x="3529" y="2733"/>
                    <a:pt x="3996" y="2072"/>
                    <a:pt x="4268" y="1332"/>
                  </a:cubicBezTo>
                  <a:cubicBezTo>
                    <a:pt x="4424" y="1021"/>
                    <a:pt x="4424" y="632"/>
                    <a:pt x="4307" y="282"/>
                  </a:cubicBezTo>
                  <a:cubicBezTo>
                    <a:pt x="4209" y="110"/>
                    <a:pt x="4019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4028879" y="3352233"/>
              <a:ext cx="61368" cy="25458"/>
            </a:xfrm>
            <a:custGeom>
              <a:avLst/>
              <a:gdLst/>
              <a:ahLst/>
              <a:cxnLst/>
              <a:rect l="l" t="t" r="r" b="b"/>
              <a:pathLst>
                <a:path w="5730" h="2377" extrusionOk="0">
                  <a:moveTo>
                    <a:pt x="4688" y="494"/>
                  </a:moveTo>
                  <a:cubicBezTo>
                    <a:pt x="4971" y="494"/>
                    <a:pt x="5224" y="537"/>
                    <a:pt x="5224" y="684"/>
                  </a:cubicBezTo>
                  <a:cubicBezTo>
                    <a:pt x="5224" y="801"/>
                    <a:pt x="4834" y="996"/>
                    <a:pt x="4757" y="1035"/>
                  </a:cubicBezTo>
                  <a:cubicBezTo>
                    <a:pt x="4523" y="1151"/>
                    <a:pt x="4329" y="1229"/>
                    <a:pt x="4095" y="1307"/>
                  </a:cubicBezTo>
                  <a:cubicBezTo>
                    <a:pt x="3706" y="1385"/>
                    <a:pt x="3317" y="1463"/>
                    <a:pt x="2928" y="1463"/>
                  </a:cubicBezTo>
                  <a:cubicBezTo>
                    <a:pt x="2451" y="1463"/>
                    <a:pt x="1964" y="1507"/>
                    <a:pt x="1483" y="1589"/>
                  </a:cubicBezTo>
                  <a:lnTo>
                    <a:pt x="1483" y="1589"/>
                  </a:lnTo>
                  <a:cubicBezTo>
                    <a:pt x="1498" y="1573"/>
                    <a:pt x="1512" y="1557"/>
                    <a:pt x="1527" y="1540"/>
                  </a:cubicBezTo>
                  <a:cubicBezTo>
                    <a:pt x="1838" y="1268"/>
                    <a:pt x="2227" y="1035"/>
                    <a:pt x="2655" y="879"/>
                  </a:cubicBezTo>
                  <a:cubicBezTo>
                    <a:pt x="3044" y="762"/>
                    <a:pt x="3511" y="645"/>
                    <a:pt x="3939" y="568"/>
                  </a:cubicBezTo>
                  <a:cubicBezTo>
                    <a:pt x="4021" y="547"/>
                    <a:pt x="4373" y="494"/>
                    <a:pt x="4688" y="494"/>
                  </a:cubicBezTo>
                  <a:close/>
                  <a:moveTo>
                    <a:pt x="4493" y="0"/>
                  </a:moveTo>
                  <a:cubicBezTo>
                    <a:pt x="3806" y="0"/>
                    <a:pt x="3098" y="230"/>
                    <a:pt x="2461" y="412"/>
                  </a:cubicBezTo>
                  <a:cubicBezTo>
                    <a:pt x="2033" y="568"/>
                    <a:pt x="1644" y="762"/>
                    <a:pt x="1332" y="1035"/>
                  </a:cubicBezTo>
                  <a:cubicBezTo>
                    <a:pt x="1021" y="1346"/>
                    <a:pt x="671" y="1618"/>
                    <a:pt x="320" y="1852"/>
                  </a:cubicBezTo>
                  <a:cubicBezTo>
                    <a:pt x="300" y="1860"/>
                    <a:pt x="283" y="1871"/>
                    <a:pt x="268" y="1883"/>
                  </a:cubicBezTo>
                  <a:lnTo>
                    <a:pt x="268" y="1883"/>
                  </a:lnTo>
                  <a:cubicBezTo>
                    <a:pt x="259" y="1885"/>
                    <a:pt x="251" y="1888"/>
                    <a:pt x="243" y="1891"/>
                  </a:cubicBezTo>
                  <a:cubicBezTo>
                    <a:pt x="0" y="1995"/>
                    <a:pt x="66" y="2376"/>
                    <a:pt x="276" y="2376"/>
                  </a:cubicBezTo>
                  <a:cubicBezTo>
                    <a:pt x="302" y="2376"/>
                    <a:pt x="330" y="2370"/>
                    <a:pt x="359" y="2358"/>
                  </a:cubicBezTo>
                  <a:lnTo>
                    <a:pt x="320" y="2358"/>
                  </a:lnTo>
                  <a:cubicBezTo>
                    <a:pt x="1838" y="1774"/>
                    <a:pt x="3628" y="2241"/>
                    <a:pt x="5068" y="1385"/>
                  </a:cubicBezTo>
                  <a:cubicBezTo>
                    <a:pt x="5340" y="1229"/>
                    <a:pt x="5729" y="957"/>
                    <a:pt x="5691" y="606"/>
                  </a:cubicBezTo>
                  <a:cubicBezTo>
                    <a:pt x="5613" y="295"/>
                    <a:pt x="5379" y="101"/>
                    <a:pt x="5068" y="62"/>
                  </a:cubicBezTo>
                  <a:cubicBezTo>
                    <a:pt x="4879" y="19"/>
                    <a:pt x="4687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4045672" y="3325383"/>
              <a:ext cx="43740" cy="37742"/>
            </a:xfrm>
            <a:custGeom>
              <a:avLst/>
              <a:gdLst/>
              <a:ahLst/>
              <a:cxnLst/>
              <a:rect l="l" t="t" r="r" b="b"/>
              <a:pathLst>
                <a:path w="4084" h="3524" extrusionOk="0">
                  <a:moveTo>
                    <a:pt x="3539" y="467"/>
                  </a:moveTo>
                  <a:cubicBezTo>
                    <a:pt x="3539" y="467"/>
                    <a:pt x="3539" y="506"/>
                    <a:pt x="3539" y="506"/>
                  </a:cubicBezTo>
                  <a:cubicBezTo>
                    <a:pt x="3539" y="545"/>
                    <a:pt x="3539" y="584"/>
                    <a:pt x="3539" y="623"/>
                  </a:cubicBezTo>
                  <a:cubicBezTo>
                    <a:pt x="3539" y="779"/>
                    <a:pt x="3461" y="895"/>
                    <a:pt x="3422" y="1012"/>
                  </a:cubicBezTo>
                  <a:cubicBezTo>
                    <a:pt x="3072" y="1479"/>
                    <a:pt x="2644" y="1829"/>
                    <a:pt x="2138" y="2063"/>
                  </a:cubicBezTo>
                  <a:cubicBezTo>
                    <a:pt x="1827" y="2218"/>
                    <a:pt x="1515" y="2374"/>
                    <a:pt x="1204" y="2569"/>
                  </a:cubicBezTo>
                  <a:lnTo>
                    <a:pt x="1123" y="2616"/>
                  </a:lnTo>
                  <a:lnTo>
                    <a:pt x="1123" y="2616"/>
                  </a:lnTo>
                  <a:cubicBezTo>
                    <a:pt x="1303" y="2402"/>
                    <a:pt x="1483" y="2190"/>
                    <a:pt x="1671" y="1985"/>
                  </a:cubicBezTo>
                  <a:cubicBezTo>
                    <a:pt x="2021" y="1557"/>
                    <a:pt x="2449" y="1168"/>
                    <a:pt x="2877" y="818"/>
                  </a:cubicBezTo>
                  <a:cubicBezTo>
                    <a:pt x="2994" y="740"/>
                    <a:pt x="3072" y="662"/>
                    <a:pt x="3189" y="623"/>
                  </a:cubicBezTo>
                  <a:cubicBezTo>
                    <a:pt x="3305" y="545"/>
                    <a:pt x="3422" y="506"/>
                    <a:pt x="3539" y="467"/>
                  </a:cubicBezTo>
                  <a:close/>
                  <a:moveTo>
                    <a:pt x="417" y="2985"/>
                  </a:moveTo>
                  <a:cubicBezTo>
                    <a:pt x="422" y="2985"/>
                    <a:pt x="427" y="2987"/>
                    <a:pt x="433" y="2993"/>
                  </a:cubicBezTo>
                  <a:lnTo>
                    <a:pt x="433" y="2993"/>
                  </a:lnTo>
                  <a:lnTo>
                    <a:pt x="426" y="2997"/>
                  </a:lnTo>
                  <a:cubicBezTo>
                    <a:pt x="423" y="3000"/>
                    <a:pt x="420" y="3002"/>
                    <a:pt x="418" y="3004"/>
                  </a:cubicBezTo>
                  <a:lnTo>
                    <a:pt x="418" y="3004"/>
                  </a:lnTo>
                  <a:cubicBezTo>
                    <a:pt x="413" y="2999"/>
                    <a:pt x="408" y="2995"/>
                    <a:pt x="403" y="2991"/>
                  </a:cubicBezTo>
                  <a:lnTo>
                    <a:pt x="403" y="2991"/>
                  </a:lnTo>
                  <a:cubicBezTo>
                    <a:pt x="406" y="2987"/>
                    <a:pt x="411" y="2985"/>
                    <a:pt x="417" y="2985"/>
                  </a:cubicBezTo>
                  <a:close/>
                  <a:moveTo>
                    <a:pt x="3500" y="0"/>
                  </a:moveTo>
                  <a:cubicBezTo>
                    <a:pt x="3189" y="39"/>
                    <a:pt x="2877" y="195"/>
                    <a:pt x="2644" y="390"/>
                  </a:cubicBezTo>
                  <a:cubicBezTo>
                    <a:pt x="2333" y="623"/>
                    <a:pt x="2099" y="856"/>
                    <a:pt x="1827" y="1090"/>
                  </a:cubicBezTo>
                  <a:cubicBezTo>
                    <a:pt x="1282" y="1671"/>
                    <a:pt x="737" y="2320"/>
                    <a:pt x="193" y="2973"/>
                  </a:cubicBezTo>
                  <a:lnTo>
                    <a:pt x="193" y="2973"/>
                  </a:lnTo>
                  <a:cubicBezTo>
                    <a:pt x="88" y="3016"/>
                    <a:pt x="0" y="3124"/>
                    <a:pt x="19" y="3248"/>
                  </a:cubicBezTo>
                  <a:lnTo>
                    <a:pt x="19" y="3248"/>
                  </a:lnTo>
                  <a:cubicBezTo>
                    <a:pt x="8" y="3389"/>
                    <a:pt x="128" y="3524"/>
                    <a:pt x="256" y="3524"/>
                  </a:cubicBezTo>
                  <a:cubicBezTo>
                    <a:pt x="291" y="3524"/>
                    <a:pt x="327" y="3514"/>
                    <a:pt x="361" y="3490"/>
                  </a:cubicBezTo>
                  <a:lnTo>
                    <a:pt x="361" y="3490"/>
                  </a:lnTo>
                  <a:cubicBezTo>
                    <a:pt x="517" y="3485"/>
                    <a:pt x="688" y="3410"/>
                    <a:pt x="815" y="3347"/>
                  </a:cubicBezTo>
                  <a:lnTo>
                    <a:pt x="1866" y="2724"/>
                  </a:lnTo>
                  <a:cubicBezTo>
                    <a:pt x="2566" y="2452"/>
                    <a:pt x="3189" y="2024"/>
                    <a:pt x="3694" y="1479"/>
                  </a:cubicBezTo>
                  <a:cubicBezTo>
                    <a:pt x="3889" y="1207"/>
                    <a:pt x="4006" y="934"/>
                    <a:pt x="4045" y="584"/>
                  </a:cubicBezTo>
                  <a:cubicBezTo>
                    <a:pt x="4084" y="273"/>
                    <a:pt x="3850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3980609" y="3375699"/>
              <a:ext cx="43761" cy="51022"/>
            </a:xfrm>
            <a:custGeom>
              <a:avLst/>
              <a:gdLst/>
              <a:ahLst/>
              <a:cxnLst/>
              <a:rect l="l" t="t" r="r" b="b"/>
              <a:pathLst>
                <a:path w="4086" h="4764" extrusionOk="0">
                  <a:moveTo>
                    <a:pt x="3782" y="0"/>
                  </a:moveTo>
                  <a:cubicBezTo>
                    <a:pt x="3743" y="0"/>
                    <a:pt x="3702" y="15"/>
                    <a:pt x="3660" y="50"/>
                  </a:cubicBezTo>
                  <a:cubicBezTo>
                    <a:pt x="2104" y="1139"/>
                    <a:pt x="858" y="2657"/>
                    <a:pt x="80" y="4408"/>
                  </a:cubicBezTo>
                  <a:cubicBezTo>
                    <a:pt x="0" y="4595"/>
                    <a:pt x="176" y="4763"/>
                    <a:pt x="332" y="4763"/>
                  </a:cubicBezTo>
                  <a:cubicBezTo>
                    <a:pt x="404" y="4763"/>
                    <a:pt x="471" y="4727"/>
                    <a:pt x="508" y="4642"/>
                  </a:cubicBezTo>
                  <a:cubicBezTo>
                    <a:pt x="1247" y="2968"/>
                    <a:pt x="2415" y="1529"/>
                    <a:pt x="3894" y="478"/>
                  </a:cubicBezTo>
                  <a:cubicBezTo>
                    <a:pt x="4085" y="318"/>
                    <a:pt x="3962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4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7568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12" name="Google Shape;1312;p4"/>
          <p:cNvGrpSpPr/>
          <p:nvPr/>
        </p:nvGrpSpPr>
        <p:grpSpPr>
          <a:xfrm rot="10800000">
            <a:off x="7181105" y="156774"/>
            <a:ext cx="1962887" cy="444304"/>
            <a:chOff x="1674590" y="1628882"/>
            <a:chExt cx="753016" cy="150296"/>
          </a:xfrm>
        </p:grpSpPr>
        <p:sp>
          <p:nvSpPr>
            <p:cNvPr id="1313" name="Google Shape;1313;p4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1379" name="Google Shape;1379;p4"/>
          <p:cNvGrpSpPr/>
          <p:nvPr/>
        </p:nvGrpSpPr>
        <p:grpSpPr>
          <a:xfrm>
            <a:off x="7943188" y="-20279"/>
            <a:ext cx="3646741" cy="5140865"/>
            <a:chOff x="1996600" y="294525"/>
            <a:chExt cx="3606350" cy="5083925"/>
          </a:xfrm>
        </p:grpSpPr>
        <p:sp>
          <p:nvSpPr>
            <p:cNvPr id="1380" name="Google Shape;1380;p4"/>
            <p:cNvSpPr/>
            <p:nvPr/>
          </p:nvSpPr>
          <p:spPr>
            <a:xfrm>
              <a:off x="19966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19966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1230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3" y="789"/>
                    <a:pt x="818" y="653"/>
                    <a:pt x="818" y="380"/>
                  </a:cubicBezTo>
                  <a:cubicBezTo>
                    <a:pt x="818" y="12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12015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1996600" y="5424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3"/>
                    <a:pt x="546" y="6"/>
                  </a:cubicBezTo>
                  <a:cubicBezTo>
                    <a:pt x="156" y="6"/>
                    <a:pt x="1" y="434"/>
                    <a:pt x="234" y="668"/>
                  </a:cubicBezTo>
                  <a:cubicBezTo>
                    <a:pt x="323" y="757"/>
                    <a:pt x="429" y="796"/>
                    <a:pt x="531" y="796"/>
                  </a:cubicBezTo>
                  <a:cubicBezTo>
                    <a:pt x="741" y="796"/>
                    <a:pt x="935" y="631"/>
                    <a:pt x="935" y="395"/>
                  </a:cubicBezTo>
                  <a:cubicBezTo>
                    <a:pt x="935" y="182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19966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12015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12015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19966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19966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12015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123075" y="903525"/>
              <a:ext cx="19475" cy="19500"/>
            </a:xfrm>
            <a:custGeom>
              <a:avLst/>
              <a:gdLst/>
              <a:ahLst/>
              <a:cxnLst/>
              <a:rect l="l" t="t" r="r" b="b"/>
              <a:pathLst>
                <a:path w="779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19966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19995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12015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12015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1996600" y="12839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1" y="777"/>
                    <a:pt x="408" y="812"/>
                    <a:pt x="505" y="812"/>
                  </a:cubicBezTo>
                  <a:cubicBezTo>
                    <a:pt x="706" y="812"/>
                    <a:pt x="908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19966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12015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1230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19995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19966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12015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12015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19966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19966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123075" y="17791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12015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19966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19966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12015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12015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19966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19995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12015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12015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19966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19966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12015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123075" y="26361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19995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19966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12015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12015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19966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19966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123075" y="301655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12015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19966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19966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12015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12015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19966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19966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212015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212015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19966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19966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212015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2123075" y="387362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19966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19966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212015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21230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19966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19966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21230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212015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19966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1996600" y="4615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212015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212015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1996600" y="47500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2"/>
                    <a:pt x="546" y="6"/>
                  </a:cubicBezTo>
                  <a:cubicBezTo>
                    <a:pt x="156" y="6"/>
                    <a:pt x="1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19966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2123075" y="4749175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212015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19966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19995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3" y="817"/>
                    <a:pt x="818" y="681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212015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212015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9966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996600" y="53580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2"/>
                    <a:pt x="546" y="6"/>
                  </a:cubicBezTo>
                  <a:cubicBezTo>
                    <a:pt x="156" y="6"/>
                    <a:pt x="1" y="395"/>
                    <a:pt x="234" y="667"/>
                  </a:cubicBezTo>
                  <a:cubicBezTo>
                    <a:pt x="311" y="756"/>
                    <a:pt x="408" y="795"/>
                    <a:pt x="506" y="795"/>
                  </a:cubicBezTo>
                  <a:cubicBezTo>
                    <a:pt x="706" y="795"/>
                    <a:pt x="909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212015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21230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224662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3" y="789"/>
                    <a:pt x="818" y="653"/>
                    <a:pt x="818" y="380"/>
                  </a:cubicBezTo>
                  <a:cubicBezTo>
                    <a:pt x="818" y="12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22437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23662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23662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22437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22437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23662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23662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22437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22437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23662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23662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22437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22437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23662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23662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22437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224662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23662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23662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22437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22437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23662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23662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224662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22437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23662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23662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22437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22437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23662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23662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22437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22437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23662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23662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22437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224662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23662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23662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22437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22437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23662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23662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224662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22437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23662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23662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22437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22437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23662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23662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2437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2437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3662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3662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2437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24662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3662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3662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2437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24662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3662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3662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24662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2437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3662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3662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2437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2437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3662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3662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2437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2437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662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662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2437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2437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662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662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2437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24662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662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3662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08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08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6133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133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4908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4908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133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133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4908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4908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6133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6133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24908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24908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26133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"/>
            <p:cNvSpPr/>
            <p:nvPr/>
          </p:nvSpPr>
          <p:spPr>
            <a:xfrm>
              <a:off x="26133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"/>
            <p:cNvSpPr/>
            <p:nvPr/>
          </p:nvSpPr>
          <p:spPr>
            <a:xfrm>
              <a:off x="24908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"/>
            <p:cNvSpPr/>
            <p:nvPr/>
          </p:nvSpPr>
          <p:spPr>
            <a:xfrm>
              <a:off x="24908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"/>
            <p:cNvSpPr/>
            <p:nvPr/>
          </p:nvSpPr>
          <p:spPr>
            <a:xfrm>
              <a:off x="26133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"/>
            <p:cNvSpPr/>
            <p:nvPr/>
          </p:nvSpPr>
          <p:spPr>
            <a:xfrm>
              <a:off x="26133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"/>
            <p:cNvSpPr/>
            <p:nvPr/>
          </p:nvSpPr>
          <p:spPr>
            <a:xfrm>
              <a:off x="24908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"/>
            <p:cNvSpPr/>
            <p:nvPr/>
          </p:nvSpPr>
          <p:spPr>
            <a:xfrm>
              <a:off x="24908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"/>
            <p:cNvSpPr/>
            <p:nvPr/>
          </p:nvSpPr>
          <p:spPr>
            <a:xfrm>
              <a:off x="26133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"/>
            <p:cNvSpPr/>
            <p:nvPr/>
          </p:nvSpPr>
          <p:spPr>
            <a:xfrm>
              <a:off x="26133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"/>
            <p:cNvSpPr/>
            <p:nvPr/>
          </p:nvSpPr>
          <p:spPr>
            <a:xfrm>
              <a:off x="24908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"/>
            <p:cNvSpPr/>
            <p:nvPr/>
          </p:nvSpPr>
          <p:spPr>
            <a:xfrm>
              <a:off x="24908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"/>
            <p:cNvSpPr/>
            <p:nvPr/>
          </p:nvSpPr>
          <p:spPr>
            <a:xfrm>
              <a:off x="26133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"/>
            <p:cNvSpPr/>
            <p:nvPr/>
          </p:nvSpPr>
          <p:spPr>
            <a:xfrm>
              <a:off x="26133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"/>
            <p:cNvSpPr/>
            <p:nvPr/>
          </p:nvSpPr>
          <p:spPr>
            <a:xfrm>
              <a:off x="24908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"/>
            <p:cNvSpPr/>
            <p:nvPr/>
          </p:nvSpPr>
          <p:spPr>
            <a:xfrm>
              <a:off x="24908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"/>
            <p:cNvSpPr/>
            <p:nvPr/>
          </p:nvSpPr>
          <p:spPr>
            <a:xfrm>
              <a:off x="26133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"/>
            <p:cNvSpPr/>
            <p:nvPr/>
          </p:nvSpPr>
          <p:spPr>
            <a:xfrm>
              <a:off x="26133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"/>
            <p:cNvSpPr/>
            <p:nvPr/>
          </p:nvSpPr>
          <p:spPr>
            <a:xfrm>
              <a:off x="24908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"/>
            <p:cNvSpPr/>
            <p:nvPr/>
          </p:nvSpPr>
          <p:spPr>
            <a:xfrm>
              <a:off x="24908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"/>
            <p:cNvSpPr/>
            <p:nvPr/>
          </p:nvSpPr>
          <p:spPr>
            <a:xfrm>
              <a:off x="26133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"/>
            <p:cNvSpPr/>
            <p:nvPr/>
          </p:nvSpPr>
          <p:spPr>
            <a:xfrm>
              <a:off x="26133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"/>
            <p:cNvSpPr/>
            <p:nvPr/>
          </p:nvSpPr>
          <p:spPr>
            <a:xfrm>
              <a:off x="24908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"/>
            <p:cNvSpPr/>
            <p:nvPr/>
          </p:nvSpPr>
          <p:spPr>
            <a:xfrm>
              <a:off x="24908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"/>
            <p:cNvSpPr/>
            <p:nvPr/>
          </p:nvSpPr>
          <p:spPr>
            <a:xfrm>
              <a:off x="26133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"/>
            <p:cNvSpPr/>
            <p:nvPr/>
          </p:nvSpPr>
          <p:spPr>
            <a:xfrm>
              <a:off x="26133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"/>
            <p:cNvSpPr/>
            <p:nvPr/>
          </p:nvSpPr>
          <p:spPr>
            <a:xfrm>
              <a:off x="24908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"/>
            <p:cNvSpPr/>
            <p:nvPr/>
          </p:nvSpPr>
          <p:spPr>
            <a:xfrm>
              <a:off x="24908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"/>
            <p:cNvSpPr/>
            <p:nvPr/>
          </p:nvSpPr>
          <p:spPr>
            <a:xfrm>
              <a:off x="26133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"/>
            <p:cNvSpPr/>
            <p:nvPr/>
          </p:nvSpPr>
          <p:spPr>
            <a:xfrm>
              <a:off x="26133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24908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24908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26133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26133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24908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24908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26133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26133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24908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24908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26133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26133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24908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24908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26133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26133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24908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24908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26133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26133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24908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24908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26133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26133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24908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24908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26133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26133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24908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24908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26133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26133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24908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24908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26133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26133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24908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24908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26133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26133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27379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27379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28604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28604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2738150" y="542550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1" y="0"/>
                  </a:moveTo>
                  <a:cubicBezTo>
                    <a:pt x="170" y="0"/>
                    <a:pt x="1" y="404"/>
                    <a:pt x="224" y="665"/>
                  </a:cubicBezTo>
                  <a:cubicBezTo>
                    <a:pt x="314" y="754"/>
                    <a:pt x="419" y="793"/>
                    <a:pt x="521" y="793"/>
                  </a:cubicBezTo>
                  <a:cubicBezTo>
                    <a:pt x="731" y="793"/>
                    <a:pt x="925" y="628"/>
                    <a:pt x="925" y="392"/>
                  </a:cubicBezTo>
                  <a:cubicBezTo>
                    <a:pt x="925" y="159"/>
                    <a:pt x="769" y="3"/>
                    <a:pt x="536" y="3"/>
                  </a:cubicBezTo>
                  <a:cubicBezTo>
                    <a:pt x="521" y="1"/>
                    <a:pt x="506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27379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28604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28604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27379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2738150" y="903475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5" y="1"/>
                  </a:moveTo>
                  <a:cubicBezTo>
                    <a:pt x="171" y="1"/>
                    <a:pt x="0" y="440"/>
                    <a:pt x="224" y="664"/>
                  </a:cubicBezTo>
                  <a:cubicBezTo>
                    <a:pt x="314" y="754"/>
                    <a:pt x="419" y="793"/>
                    <a:pt x="521" y="793"/>
                  </a:cubicBezTo>
                  <a:cubicBezTo>
                    <a:pt x="731" y="793"/>
                    <a:pt x="925" y="628"/>
                    <a:pt x="925" y="392"/>
                  </a:cubicBezTo>
                  <a:cubicBezTo>
                    <a:pt x="925" y="198"/>
                    <a:pt x="769" y="3"/>
                    <a:pt x="536" y="3"/>
                  </a:cubicBezTo>
                  <a:cubicBezTo>
                    <a:pt x="522" y="1"/>
                    <a:pt x="508" y="1"/>
                    <a:pt x="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28604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28604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27379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27379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28604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2864375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2737900" y="1283925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17" y="758"/>
                    <a:pt x="428" y="800"/>
                    <a:pt x="537" y="800"/>
                  </a:cubicBezTo>
                  <a:cubicBezTo>
                    <a:pt x="739" y="800"/>
                    <a:pt x="935" y="655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27379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28604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28604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27379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27379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2864375" y="15315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0" y="818"/>
                  </a:cubicBezTo>
                  <a:cubicBezTo>
                    <a:pt x="584" y="818"/>
                    <a:pt x="779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28604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27379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27379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28604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28604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27379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27379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28604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28604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27379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27379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28604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2864375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27379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27379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28604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28604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27379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27379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2864375" y="27699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28604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27379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27379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28604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28604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27379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27379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28604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28604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27379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27379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28604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28604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27379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27379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28604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28604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27379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27379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28604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28604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27379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27379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28604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28604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27379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2737900" y="461590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28604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28604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2738150" y="4750100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5" y="0"/>
                  </a:moveTo>
                  <a:cubicBezTo>
                    <a:pt x="171" y="0"/>
                    <a:pt x="0" y="440"/>
                    <a:pt x="224" y="664"/>
                  </a:cubicBezTo>
                  <a:cubicBezTo>
                    <a:pt x="314" y="753"/>
                    <a:pt x="419" y="792"/>
                    <a:pt x="521" y="792"/>
                  </a:cubicBezTo>
                  <a:cubicBezTo>
                    <a:pt x="731" y="792"/>
                    <a:pt x="925" y="627"/>
                    <a:pt x="925" y="392"/>
                  </a:cubicBezTo>
                  <a:cubicBezTo>
                    <a:pt x="925" y="158"/>
                    <a:pt x="730" y="3"/>
                    <a:pt x="536" y="3"/>
                  </a:cubicBezTo>
                  <a:cubicBezTo>
                    <a:pt x="522" y="1"/>
                    <a:pt x="508" y="0"/>
                    <a:pt x="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27379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28604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28604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27379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27379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28604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2864375" y="51106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195" y="817"/>
                    <a:pt x="390" y="817"/>
                  </a:cubicBezTo>
                  <a:cubicBezTo>
                    <a:pt x="584" y="817"/>
                    <a:pt x="779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27379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2738150" y="5358125"/>
              <a:ext cx="23125" cy="20050"/>
            </a:xfrm>
            <a:custGeom>
              <a:avLst/>
              <a:gdLst/>
              <a:ahLst/>
              <a:cxnLst/>
              <a:rect l="l" t="t" r="r" b="b"/>
              <a:pathLst>
                <a:path w="925" h="802" extrusionOk="0">
                  <a:moveTo>
                    <a:pt x="491" y="0"/>
                  </a:moveTo>
                  <a:cubicBezTo>
                    <a:pt x="170" y="0"/>
                    <a:pt x="1" y="403"/>
                    <a:pt x="224" y="664"/>
                  </a:cubicBezTo>
                  <a:cubicBezTo>
                    <a:pt x="305" y="758"/>
                    <a:pt x="413" y="801"/>
                    <a:pt x="521" y="801"/>
                  </a:cubicBezTo>
                  <a:cubicBezTo>
                    <a:pt x="725" y="801"/>
                    <a:pt x="925" y="646"/>
                    <a:pt x="925" y="392"/>
                  </a:cubicBezTo>
                  <a:cubicBezTo>
                    <a:pt x="925" y="197"/>
                    <a:pt x="769" y="3"/>
                    <a:pt x="536" y="3"/>
                  </a:cubicBezTo>
                  <a:cubicBezTo>
                    <a:pt x="521" y="1"/>
                    <a:pt x="506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28604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28604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29850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29850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31114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395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798" y="12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3107575" y="4083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29850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29850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3107575" y="541650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3107575" y="65545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51" y="830"/>
                    <a:pt x="553" y="830"/>
                  </a:cubicBezTo>
                  <a:cubicBezTo>
                    <a:pt x="763" y="830"/>
                    <a:pt x="974" y="665"/>
                    <a:pt x="974" y="429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29850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298792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429" y="1"/>
                  </a:moveTo>
                  <a:cubicBezTo>
                    <a:pt x="195" y="1"/>
                    <a:pt x="1" y="157"/>
                    <a:pt x="1" y="390"/>
                  </a:cubicBezTo>
                  <a:cubicBezTo>
                    <a:pt x="1" y="624"/>
                    <a:pt x="195" y="779"/>
                    <a:pt x="429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3107575" y="789725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3107575" y="9035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2"/>
                    <a:pt x="451" y="791"/>
                    <a:pt x="553" y="791"/>
                  </a:cubicBezTo>
                  <a:cubicBezTo>
                    <a:pt x="763" y="791"/>
                    <a:pt x="974" y="626"/>
                    <a:pt x="974" y="390"/>
                  </a:cubicBezTo>
                  <a:cubicBezTo>
                    <a:pt x="974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29850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29879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3107575" y="10368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3107575" y="11506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51" y="811"/>
                    <a:pt x="553" y="811"/>
                  </a:cubicBezTo>
                  <a:cubicBezTo>
                    <a:pt x="762" y="811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29850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29850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3107575" y="12849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31114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29879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29850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3107575" y="15320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3107575" y="16458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298792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7"/>
                    <a:pt x="429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29850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31114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3107575" y="1892925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29850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29850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3107575" y="20271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3107575" y="21410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29850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29879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3107575" y="227427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51" y="812"/>
                    <a:pt x="553" y="812"/>
                  </a:cubicBezTo>
                  <a:cubicBezTo>
                    <a:pt x="762" y="812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3107575" y="23881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29850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298792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429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8"/>
                    <a:pt x="429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3107575" y="25223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31114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5" y="818"/>
                  </a:cubicBezTo>
                  <a:cubicBezTo>
                    <a:pt x="594" y="818"/>
                    <a:pt x="79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29879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29850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3107575" y="27694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3107575" y="28832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298792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8"/>
                    <a:pt x="429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29850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31114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3107575" y="313037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29850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29850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3107575" y="3264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3107575" y="33784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29850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29850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3107575" y="35117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3107575" y="3625550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29850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298792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429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9"/>
                    <a:pt x="429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3107575" y="37598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31114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29850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7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29850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3107575" y="40069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31114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395" y="0"/>
                  </a:moveTo>
                  <a:cubicBezTo>
                    <a:pt x="19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798" y="127"/>
                    <a:pt x="594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29850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29850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31114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3107575" y="436782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29850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29850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3107575" y="4502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3107575" y="46159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298792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1"/>
                  </a:moveTo>
                  <a:cubicBezTo>
                    <a:pt x="195" y="1"/>
                    <a:pt x="1" y="195"/>
                    <a:pt x="1" y="390"/>
                  </a:cubicBezTo>
                  <a:cubicBezTo>
                    <a:pt x="1" y="623"/>
                    <a:pt x="195" y="818"/>
                    <a:pt x="429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29850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3107575" y="4749175"/>
              <a:ext cx="24350" cy="20325"/>
            </a:xfrm>
            <a:custGeom>
              <a:avLst/>
              <a:gdLst/>
              <a:ahLst/>
              <a:cxnLst/>
              <a:rect l="l" t="t" r="r" b="b"/>
              <a:pathLst>
                <a:path w="974" h="81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3107575" y="48630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29850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29879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3" y="817"/>
                    <a:pt x="818" y="681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3107575" y="49972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3107575" y="5111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29850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29850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3107575" y="524435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31114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195" y="788"/>
                    <a:pt x="395" y="788"/>
                  </a:cubicBezTo>
                  <a:cubicBezTo>
                    <a:pt x="594" y="788"/>
                    <a:pt x="79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323502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32321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3354675" y="2945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5"/>
                    <a:pt x="974" y="390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3354675" y="4083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32321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32321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3354675" y="541650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3354675" y="65545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51" y="830"/>
                    <a:pt x="553" y="830"/>
                  </a:cubicBezTo>
                  <a:cubicBezTo>
                    <a:pt x="763" y="830"/>
                    <a:pt x="974" y="665"/>
                    <a:pt x="974" y="429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32321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32321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3354675" y="789725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335857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32321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32321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3354675" y="10368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3354675" y="11506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51" y="811"/>
                    <a:pt x="553" y="811"/>
                  </a:cubicBezTo>
                  <a:cubicBezTo>
                    <a:pt x="762" y="811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32321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323502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3354675" y="12849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3354675" y="13987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5" y="791"/>
                  </a:cubicBezTo>
                  <a:cubicBezTo>
                    <a:pt x="745" y="791"/>
                    <a:pt x="948" y="626"/>
                    <a:pt x="974" y="390"/>
                  </a:cubicBezTo>
                  <a:cubicBezTo>
                    <a:pt x="974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32321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32321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3354675" y="15320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3354675" y="16458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323502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32321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335857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3354675" y="1892925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32321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32321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3354675" y="20271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3354675" y="21410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32321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32321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3354675" y="227427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51" y="812"/>
                    <a:pt x="553" y="812"/>
                  </a:cubicBezTo>
                  <a:cubicBezTo>
                    <a:pt x="762" y="812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3354675" y="23881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32321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323502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3354675" y="25223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335857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32321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32321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3354675" y="27694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3354675" y="28832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323502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32321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335857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3354675" y="313037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32321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32321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3354675" y="3264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3354675" y="33784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32321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32321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3354675" y="35117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3354675" y="3625550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32321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323502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3354675" y="37598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335857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32321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323502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3354675" y="40069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3354675" y="41207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323502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32321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3354675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3354675" y="436782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32321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32321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3354675" y="4502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3354675" y="46159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32321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32321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335857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3354675" y="48630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32321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32321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3354675" y="49972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3354675" y="5111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32321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323502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3354675" y="524435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3354675" y="53581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34792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34792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36018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36018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34792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34792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36018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36018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34792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34792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36018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36018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34792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34792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36018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36018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4792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34792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36018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36018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4" y="791"/>
                  </a:cubicBezTo>
                  <a:cubicBezTo>
                    <a:pt x="744" y="791"/>
                    <a:pt x="947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34792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34792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6018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36018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34792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34792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36018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36018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34792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34792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36018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36018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34792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34792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36018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36018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34792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34792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36018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36018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34792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34792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36018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36018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34792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34792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36018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36018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34792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34792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36018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36018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34792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4792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36018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36018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34792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34792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36018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36018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34792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34792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36018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36018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34792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34792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36018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36018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34792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34792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36018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36018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34792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34792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36018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36018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34792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34792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36018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36018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34792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34792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36018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36018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37263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37263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3848900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3848900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37263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37263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3848900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3848900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37263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37263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3848900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3848900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37263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37263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3848900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3852775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3726300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37263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3848900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3848900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37263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37263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3852775" y="1531500"/>
              <a:ext cx="19975" cy="20450"/>
            </a:xfrm>
            <a:custGeom>
              <a:avLst/>
              <a:gdLst/>
              <a:ahLst/>
              <a:cxnLst/>
              <a:rect l="l" t="t" r="r" b="b"/>
              <a:pathLst>
                <a:path w="79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4" y="818"/>
                  </a:cubicBezTo>
                  <a:cubicBezTo>
                    <a:pt x="604" y="818"/>
                    <a:pt x="798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3848900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37263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37263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3848900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3848900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37263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37263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3848900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3848900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37263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37263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3848900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3852775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3726300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37263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3848900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3848900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37263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37263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3852775" y="27699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3848900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37263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37263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3848900" y="3016550"/>
              <a:ext cx="24025" cy="20750"/>
            </a:xfrm>
            <a:custGeom>
              <a:avLst/>
              <a:gdLst/>
              <a:ahLst/>
              <a:cxnLst/>
              <a:rect l="l" t="t" r="r" b="b"/>
              <a:pathLst>
                <a:path w="961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1" y="829"/>
                  </a:cubicBezTo>
                  <a:cubicBezTo>
                    <a:pt x="757" y="829"/>
                    <a:pt x="960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3848900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37263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37263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3848900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3848900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37263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37263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3848900" y="3511725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3848900" y="3625550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5" y="810"/>
                  </a:cubicBezTo>
                  <a:cubicBezTo>
                    <a:pt x="753" y="810"/>
                    <a:pt x="960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3726300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37263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3848900" y="3759800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3848900" y="3873625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37263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37263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3848900" y="4006900"/>
              <a:ext cx="24050" cy="20075"/>
            </a:xfrm>
            <a:custGeom>
              <a:avLst/>
              <a:gdLst/>
              <a:ahLst/>
              <a:cxnLst/>
              <a:rect l="l" t="t" r="r" b="b"/>
              <a:pathLst>
                <a:path w="962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7" y="803"/>
                  </a:cubicBezTo>
                  <a:cubicBezTo>
                    <a:pt x="742" y="803"/>
                    <a:pt x="961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3848900" y="412072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5" y="811"/>
                  </a:cubicBezTo>
                  <a:cubicBezTo>
                    <a:pt x="753" y="811"/>
                    <a:pt x="960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37263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37263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3848900" y="4254000"/>
              <a:ext cx="24025" cy="20750"/>
            </a:xfrm>
            <a:custGeom>
              <a:avLst/>
              <a:gdLst/>
              <a:ahLst/>
              <a:cxnLst/>
              <a:rect l="l" t="t" r="r" b="b"/>
              <a:pathLst>
                <a:path w="961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50" y="829"/>
                    <a:pt x="551" y="829"/>
                  </a:cubicBezTo>
                  <a:cubicBezTo>
                    <a:pt x="757" y="829"/>
                    <a:pt x="960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3848900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37263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37263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3848900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3848900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37263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37263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3848900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3848900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3726300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3" y="2"/>
                    <a:pt x="546" y="6"/>
                  </a:cubicBezTo>
                  <a:cubicBezTo>
                    <a:pt x="196" y="6"/>
                    <a:pt x="1" y="434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3726300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4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3848900" y="4997250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3852775" y="5110600"/>
              <a:ext cx="19975" cy="20450"/>
            </a:xfrm>
            <a:custGeom>
              <a:avLst/>
              <a:gdLst/>
              <a:ahLst/>
              <a:cxnLst/>
              <a:rect l="l" t="t" r="r" b="b"/>
              <a:pathLst>
                <a:path w="79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205" y="817"/>
                    <a:pt x="404" y="817"/>
                  </a:cubicBezTo>
                  <a:cubicBezTo>
                    <a:pt x="604" y="817"/>
                    <a:pt x="798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37263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37263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3848900" y="5244350"/>
              <a:ext cx="24050" cy="20075"/>
            </a:xfrm>
            <a:custGeom>
              <a:avLst/>
              <a:gdLst/>
              <a:ahLst/>
              <a:cxnLst/>
              <a:rect l="l" t="t" r="r" b="b"/>
              <a:pathLst>
                <a:path w="962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7" y="803"/>
                  </a:cubicBezTo>
                  <a:cubicBezTo>
                    <a:pt x="742" y="803"/>
                    <a:pt x="961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3848900" y="535817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5" y="811"/>
                  </a:cubicBezTo>
                  <a:cubicBezTo>
                    <a:pt x="753" y="811"/>
                    <a:pt x="960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39734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39734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40998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40960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39734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39734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34" y="701"/>
                  </a:cubicBezTo>
                  <a:cubicBezTo>
                    <a:pt x="324" y="791"/>
                    <a:pt x="430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40960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40960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39734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39734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2"/>
                    <a:pt x="430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40960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40960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39734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39763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40960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40960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3973400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39734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3"/>
                  </a:cubicBezTo>
                  <a:cubicBezTo>
                    <a:pt x="324" y="752"/>
                    <a:pt x="430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40960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40998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39763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39734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40960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40960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39734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39734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40998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40960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39734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39734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40960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40960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39734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39763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40960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40960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3973400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39734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40960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40998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39763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39734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40960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40960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39734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39734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40998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40960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39734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39734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40960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40960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39734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39734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40960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40960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3973400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39734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40960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40998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39734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39734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40960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40998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39734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39734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40998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40960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39734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39734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40960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40960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39734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39734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40960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40960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3973400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3" y="2"/>
                    <a:pt x="546" y="6"/>
                  </a:cubicBezTo>
                  <a:cubicBezTo>
                    <a:pt x="196" y="6"/>
                    <a:pt x="1" y="434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3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39763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4" y="817"/>
                    <a:pt x="818" y="681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40960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40960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39734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39734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40960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40998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4224400" y="2947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53"/>
                    <a:pt x="195" y="789"/>
                    <a:pt x="390" y="789"/>
                  </a:cubicBezTo>
                  <a:cubicBezTo>
                    <a:pt x="584" y="789"/>
                    <a:pt x="779" y="653"/>
                    <a:pt x="779" y="380"/>
                  </a:cubicBezTo>
                  <a:cubicBezTo>
                    <a:pt x="779" y="12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42205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43431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43431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60" y="776"/>
                    <a:pt x="463" y="811"/>
                    <a:pt x="563" y="811"/>
                  </a:cubicBezTo>
                  <a:cubicBezTo>
                    <a:pt x="775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42205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42205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4343100" y="54247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3"/>
                    <a:pt x="545" y="6"/>
                  </a:cubicBezTo>
                  <a:cubicBezTo>
                    <a:pt x="195" y="6"/>
                    <a:pt x="0" y="434"/>
                    <a:pt x="272" y="668"/>
                  </a:cubicBezTo>
                  <a:cubicBezTo>
                    <a:pt x="362" y="757"/>
                    <a:pt x="468" y="796"/>
                    <a:pt x="570" y="796"/>
                  </a:cubicBezTo>
                  <a:cubicBezTo>
                    <a:pt x="779" y="796"/>
                    <a:pt x="973" y="631"/>
                    <a:pt x="973" y="395"/>
                  </a:cubicBezTo>
                  <a:cubicBezTo>
                    <a:pt x="973" y="182"/>
                    <a:pt x="811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43431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42205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4224400" y="903525"/>
              <a:ext cx="19475" cy="19500"/>
            </a:xfrm>
            <a:custGeom>
              <a:avLst/>
              <a:gdLst/>
              <a:ahLst/>
              <a:cxnLst/>
              <a:rect l="l" t="t" r="r" b="b"/>
              <a:pathLst>
                <a:path w="779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43431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43431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42205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42205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43431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43431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42205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4223925" y="1398225"/>
              <a:ext cx="19950" cy="20450"/>
            </a:xfrm>
            <a:custGeom>
              <a:avLst/>
              <a:gdLst/>
              <a:ahLst/>
              <a:cxnLst/>
              <a:rect l="l" t="t" r="r" b="b"/>
              <a:pathLst>
                <a:path w="798" h="818" extrusionOk="0">
                  <a:moveTo>
                    <a:pt x="409" y="1"/>
                  </a:moveTo>
                  <a:cubicBezTo>
                    <a:pt x="214" y="1"/>
                    <a:pt x="20" y="137"/>
                    <a:pt x="20" y="409"/>
                  </a:cubicBezTo>
                  <a:cubicBezTo>
                    <a:pt x="0" y="682"/>
                    <a:pt x="195" y="818"/>
                    <a:pt x="394" y="818"/>
                  </a:cubicBezTo>
                  <a:cubicBezTo>
                    <a:pt x="594" y="818"/>
                    <a:pt x="798" y="682"/>
                    <a:pt x="798" y="409"/>
                  </a:cubicBezTo>
                  <a:cubicBezTo>
                    <a:pt x="798" y="137"/>
                    <a:pt x="60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4344075" y="12839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3" y="701"/>
                  </a:cubicBezTo>
                  <a:cubicBezTo>
                    <a:pt x="310" y="777"/>
                    <a:pt x="407" y="812"/>
                    <a:pt x="504" y="812"/>
                  </a:cubicBezTo>
                  <a:cubicBezTo>
                    <a:pt x="705" y="812"/>
                    <a:pt x="908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43431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42205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42205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43431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43431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4224400" y="17791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42205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43431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43431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42205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42205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43431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43431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42205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42205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43431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43431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42205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4224400" y="26361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43431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43431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42205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42205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43431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43431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4224400" y="301655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42205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43431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43431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42205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42205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43431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43431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42205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42205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43431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43431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42205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4224400" y="387362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43431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43431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42205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4223925" y="412097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0"/>
                  </a:moveTo>
                  <a:cubicBezTo>
                    <a:pt x="214" y="0"/>
                    <a:pt x="20" y="127"/>
                    <a:pt x="20" y="380"/>
                  </a:cubicBezTo>
                  <a:cubicBezTo>
                    <a:pt x="0" y="652"/>
                    <a:pt x="195" y="788"/>
                    <a:pt x="394" y="788"/>
                  </a:cubicBezTo>
                  <a:cubicBezTo>
                    <a:pt x="594" y="788"/>
                    <a:pt x="798" y="652"/>
                    <a:pt x="798" y="380"/>
                  </a:cubicBezTo>
                  <a:cubicBezTo>
                    <a:pt x="798" y="127"/>
                    <a:pt x="60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43431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43431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4224400" y="4254500"/>
              <a:ext cx="19475" cy="19700"/>
            </a:xfrm>
            <a:custGeom>
              <a:avLst/>
              <a:gdLst/>
              <a:ahLst/>
              <a:cxnLst/>
              <a:rect l="l" t="t" r="r" b="b"/>
              <a:pathLst>
                <a:path w="779" h="78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42205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43431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43431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42205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42205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43431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4343100" y="4615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55" y="771"/>
                    <a:pt x="451" y="803"/>
                    <a:pt x="545" y="803"/>
                  </a:cubicBezTo>
                  <a:cubicBezTo>
                    <a:pt x="764" y="803"/>
                    <a:pt x="973" y="634"/>
                    <a:pt x="973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4224400" y="4749175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42205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4343100" y="47500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2" y="667"/>
                  </a:cubicBezTo>
                  <a:cubicBezTo>
                    <a:pt x="362" y="756"/>
                    <a:pt x="468" y="795"/>
                    <a:pt x="570" y="795"/>
                  </a:cubicBezTo>
                  <a:cubicBezTo>
                    <a:pt x="779" y="795"/>
                    <a:pt x="973" y="630"/>
                    <a:pt x="973" y="395"/>
                  </a:cubicBezTo>
                  <a:cubicBezTo>
                    <a:pt x="937" y="181"/>
                    <a:pt x="804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43431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42205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42205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43431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43431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42205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4223925" y="535842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0"/>
                  </a:moveTo>
                  <a:cubicBezTo>
                    <a:pt x="214" y="0"/>
                    <a:pt x="20" y="127"/>
                    <a:pt x="20" y="380"/>
                  </a:cubicBezTo>
                  <a:cubicBezTo>
                    <a:pt x="0" y="652"/>
                    <a:pt x="195" y="788"/>
                    <a:pt x="394" y="788"/>
                  </a:cubicBezTo>
                  <a:cubicBezTo>
                    <a:pt x="594" y="788"/>
                    <a:pt x="798" y="652"/>
                    <a:pt x="798" y="380"/>
                  </a:cubicBezTo>
                  <a:cubicBezTo>
                    <a:pt x="798" y="127"/>
                    <a:pt x="60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43431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4344075" y="5358050"/>
              <a:ext cx="23350" cy="19900"/>
            </a:xfrm>
            <a:custGeom>
              <a:avLst/>
              <a:gdLst/>
              <a:ahLst/>
              <a:cxnLst/>
              <a:rect l="l" t="t" r="r" b="b"/>
              <a:pathLst>
                <a:path w="934" h="796" extrusionOk="0">
                  <a:moveTo>
                    <a:pt x="565" y="1"/>
                  </a:moveTo>
                  <a:cubicBezTo>
                    <a:pt x="546" y="1"/>
                    <a:pt x="526" y="2"/>
                    <a:pt x="506" y="6"/>
                  </a:cubicBezTo>
                  <a:cubicBezTo>
                    <a:pt x="156" y="6"/>
                    <a:pt x="0" y="434"/>
                    <a:pt x="233" y="667"/>
                  </a:cubicBezTo>
                  <a:cubicBezTo>
                    <a:pt x="310" y="756"/>
                    <a:pt x="407" y="795"/>
                    <a:pt x="505" y="795"/>
                  </a:cubicBezTo>
                  <a:cubicBezTo>
                    <a:pt x="706" y="795"/>
                    <a:pt x="908" y="630"/>
                    <a:pt x="934" y="395"/>
                  </a:cubicBezTo>
                  <a:cubicBezTo>
                    <a:pt x="934" y="181"/>
                    <a:pt x="772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44676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44676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45902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45902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44676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44676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45902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45902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44676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44676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45902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459407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390" y="1"/>
                  </a:moveTo>
                  <a:cubicBezTo>
                    <a:pt x="195" y="1"/>
                    <a:pt x="1" y="157"/>
                    <a:pt x="1" y="390"/>
                  </a:cubicBezTo>
                  <a:cubicBezTo>
                    <a:pt x="1" y="624"/>
                    <a:pt x="195" y="779"/>
                    <a:pt x="390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44676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446762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45902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45902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44676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44676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4590200" y="1284775"/>
              <a:ext cx="24325" cy="19875"/>
            </a:xfrm>
            <a:custGeom>
              <a:avLst/>
              <a:gdLst/>
              <a:ahLst/>
              <a:cxnLst/>
              <a:rect l="l" t="t" r="r" b="b"/>
              <a:pathLst>
                <a:path w="973" h="795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4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45902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446762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44676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45902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45902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44676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44676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459407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7"/>
                    <a:pt x="390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45902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44676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44676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45902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45902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44676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446762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45902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45902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44676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44676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4590200" y="25222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4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459407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8"/>
                    <a:pt x="390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446762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44676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45902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45902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44676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44676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459407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8"/>
                    <a:pt x="390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45902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44676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44676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45902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45902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44676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44676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45902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45902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44676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44676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4590200" y="375967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459407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9"/>
                    <a:pt x="390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44676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44676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45902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45902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44676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44676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45902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45902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44676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44676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45902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45902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44676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44676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459407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1"/>
                  </a:moveTo>
                  <a:cubicBezTo>
                    <a:pt x="195" y="1"/>
                    <a:pt x="1" y="195"/>
                    <a:pt x="1" y="390"/>
                  </a:cubicBezTo>
                  <a:cubicBezTo>
                    <a:pt x="1" y="623"/>
                    <a:pt x="195" y="818"/>
                    <a:pt x="390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45902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44676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446762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4590200" y="49971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4590200" y="5110950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4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44676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44676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45902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45902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47147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47147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48373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48373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47147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47147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48373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48373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47147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47147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48373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48373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47147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471472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48373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484117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47147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47147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48373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48373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471472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47147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484117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48373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47147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47147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48373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48373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47147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47147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48373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48373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47147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471472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48373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484117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47147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47147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48373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48373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471472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47147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484117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48373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47147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47147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48373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48373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47147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47147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48373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48373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47147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47147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48373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48373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47147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47147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48373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48373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47147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47147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48373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48373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47147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47147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48373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48373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47147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47147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48373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48373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47147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47147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48373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48373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47147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471472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48373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484117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4" y="817"/>
                    <a:pt x="818" y="681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47147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47147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48373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48373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49618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49618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50882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50844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84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60" y="776"/>
                    <a:pt x="463" y="811"/>
                    <a:pt x="563" y="811"/>
                  </a:cubicBezTo>
                  <a:cubicBezTo>
                    <a:pt x="775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49618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49618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3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5084650" y="542550"/>
              <a:ext cx="24075" cy="19825"/>
            </a:xfrm>
            <a:custGeom>
              <a:avLst/>
              <a:gdLst/>
              <a:ahLst/>
              <a:cxnLst/>
              <a:rect l="l" t="t" r="r" b="b"/>
              <a:pathLst>
                <a:path w="963" h="793" extrusionOk="0">
                  <a:moveTo>
                    <a:pt x="529" y="1"/>
                  </a:moveTo>
                  <a:cubicBezTo>
                    <a:pt x="170" y="1"/>
                    <a:pt x="1" y="440"/>
                    <a:pt x="263" y="665"/>
                  </a:cubicBezTo>
                  <a:cubicBezTo>
                    <a:pt x="352" y="754"/>
                    <a:pt x="458" y="793"/>
                    <a:pt x="560" y="793"/>
                  </a:cubicBezTo>
                  <a:cubicBezTo>
                    <a:pt x="769" y="793"/>
                    <a:pt x="963" y="628"/>
                    <a:pt x="963" y="392"/>
                  </a:cubicBezTo>
                  <a:cubicBezTo>
                    <a:pt x="963" y="159"/>
                    <a:pt x="768" y="3"/>
                    <a:pt x="574" y="3"/>
                  </a:cubicBezTo>
                  <a:cubicBezTo>
                    <a:pt x="558" y="1"/>
                    <a:pt x="54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508537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49618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49618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508537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508537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49618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4965700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508537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508537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49618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49618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5085375" y="1283925"/>
              <a:ext cx="23350" cy="20025"/>
            </a:xfrm>
            <a:custGeom>
              <a:avLst/>
              <a:gdLst/>
              <a:ahLst/>
              <a:cxnLst/>
              <a:rect l="l" t="t" r="r" b="b"/>
              <a:pathLst>
                <a:path w="934" h="80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16" y="758"/>
                    <a:pt x="422" y="800"/>
                    <a:pt x="527" y="800"/>
                  </a:cubicBezTo>
                  <a:cubicBezTo>
                    <a:pt x="720" y="800"/>
                    <a:pt x="909" y="655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50882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4965700" y="15315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0" y="818"/>
                  </a:cubicBezTo>
                  <a:cubicBezTo>
                    <a:pt x="584" y="818"/>
                    <a:pt x="779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49618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508537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508537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49618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49618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50882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508537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49618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49618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508537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508537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49618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965700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508537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508537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9618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49618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508537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50882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4965225" y="276992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1"/>
                  </a:moveTo>
                  <a:cubicBezTo>
                    <a:pt x="214" y="1"/>
                    <a:pt x="20" y="137"/>
                    <a:pt x="20" y="409"/>
                  </a:cubicBezTo>
                  <a:cubicBezTo>
                    <a:pt x="0" y="662"/>
                    <a:pt x="195" y="789"/>
                    <a:pt x="394" y="789"/>
                  </a:cubicBezTo>
                  <a:cubicBezTo>
                    <a:pt x="594" y="789"/>
                    <a:pt x="798" y="662"/>
                    <a:pt x="798" y="409"/>
                  </a:cubicBezTo>
                  <a:cubicBezTo>
                    <a:pt x="798" y="137"/>
                    <a:pt x="60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9618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508537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508537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9618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49618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50882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508537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9618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9618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508537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508537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9618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49618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508537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508537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49618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9618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508537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50882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9618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9618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508537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50882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9618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9618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50882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508537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9618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9618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508537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5084400" y="4615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84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55" y="771"/>
                    <a:pt x="451" y="803"/>
                    <a:pt x="546" y="803"/>
                  </a:cubicBezTo>
                  <a:cubicBezTo>
                    <a:pt x="764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9618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9618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5084650" y="4750100"/>
              <a:ext cx="24075" cy="19825"/>
            </a:xfrm>
            <a:custGeom>
              <a:avLst/>
              <a:gdLst/>
              <a:ahLst/>
              <a:cxnLst/>
              <a:rect l="l" t="t" r="r" b="b"/>
              <a:pathLst>
                <a:path w="963" h="793" extrusionOk="0">
                  <a:moveTo>
                    <a:pt x="529" y="0"/>
                  </a:moveTo>
                  <a:cubicBezTo>
                    <a:pt x="170" y="0"/>
                    <a:pt x="1" y="440"/>
                    <a:pt x="263" y="664"/>
                  </a:cubicBezTo>
                  <a:cubicBezTo>
                    <a:pt x="352" y="753"/>
                    <a:pt x="458" y="792"/>
                    <a:pt x="560" y="792"/>
                  </a:cubicBezTo>
                  <a:cubicBezTo>
                    <a:pt x="769" y="792"/>
                    <a:pt x="963" y="627"/>
                    <a:pt x="963" y="392"/>
                  </a:cubicBezTo>
                  <a:cubicBezTo>
                    <a:pt x="963" y="158"/>
                    <a:pt x="768" y="3"/>
                    <a:pt x="574" y="3"/>
                  </a:cubicBezTo>
                  <a:cubicBezTo>
                    <a:pt x="558" y="1"/>
                    <a:pt x="543" y="0"/>
                    <a:pt x="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508537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9618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965700" y="51106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195" y="817"/>
                    <a:pt x="390" y="817"/>
                  </a:cubicBezTo>
                  <a:cubicBezTo>
                    <a:pt x="584" y="817"/>
                    <a:pt x="779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508537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508537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9618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9618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508537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50882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5211825" y="29477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520892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53324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53324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520892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520892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53324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53324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520892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520892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53324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53324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520892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520892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53324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53324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520892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5211825" y="139822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533247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53324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520892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520892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53324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53324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5211825" y="177957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520892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53324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53324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520892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520892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53324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53324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520892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520892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"/>
            <p:cNvSpPr/>
            <p:nvPr/>
          </p:nvSpPr>
          <p:spPr>
            <a:xfrm>
              <a:off x="53324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"/>
            <p:cNvSpPr/>
            <p:nvPr/>
          </p:nvSpPr>
          <p:spPr>
            <a:xfrm>
              <a:off x="53324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520892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5211825" y="263567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533247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53324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520892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520892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53324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53324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5211825" y="3017025"/>
              <a:ext cx="20475" cy="20475"/>
            </a:xfrm>
            <a:custGeom>
              <a:avLst/>
              <a:gdLst/>
              <a:ahLst/>
              <a:cxnLst/>
              <a:rect l="l" t="t" r="r" b="b"/>
              <a:pathLst>
                <a:path w="819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520892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53324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53324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520892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520892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53324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53324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520892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520892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53324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53324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520892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5211825" y="3873125"/>
              <a:ext cx="20475" cy="20475"/>
            </a:xfrm>
            <a:custGeom>
              <a:avLst/>
              <a:gdLst/>
              <a:ahLst/>
              <a:cxnLst/>
              <a:rect l="l" t="t" r="r" b="b"/>
              <a:pathLst>
                <a:path w="819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533247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5331500" y="3873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520892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5211825" y="412097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53324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53324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5211825" y="4254500"/>
              <a:ext cx="20475" cy="19700"/>
            </a:xfrm>
            <a:custGeom>
              <a:avLst/>
              <a:gdLst/>
              <a:ahLst/>
              <a:cxnLst/>
              <a:rect l="l" t="t" r="r" b="b"/>
              <a:pathLst>
                <a:path w="819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520892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5331500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53324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520892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520892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53324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53324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520892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"/>
            <p:cNvSpPr/>
            <p:nvPr/>
          </p:nvSpPr>
          <p:spPr>
            <a:xfrm>
              <a:off x="520892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"/>
            <p:cNvSpPr/>
            <p:nvPr/>
          </p:nvSpPr>
          <p:spPr>
            <a:xfrm>
              <a:off x="53324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"/>
            <p:cNvSpPr/>
            <p:nvPr/>
          </p:nvSpPr>
          <p:spPr>
            <a:xfrm>
              <a:off x="53324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"/>
            <p:cNvSpPr/>
            <p:nvPr/>
          </p:nvSpPr>
          <p:spPr>
            <a:xfrm>
              <a:off x="520892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1"/>
                  </a:moveTo>
                  <a:cubicBezTo>
                    <a:pt x="579" y="1"/>
                    <a:pt x="562" y="2"/>
                    <a:pt x="545" y="6"/>
                  </a:cubicBezTo>
                  <a:cubicBezTo>
                    <a:pt x="156" y="6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"/>
            <p:cNvSpPr/>
            <p:nvPr/>
          </p:nvSpPr>
          <p:spPr>
            <a:xfrm>
              <a:off x="520892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"/>
            <p:cNvSpPr/>
            <p:nvPr/>
          </p:nvSpPr>
          <p:spPr>
            <a:xfrm>
              <a:off x="533247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1"/>
                  </a:moveTo>
                  <a:cubicBezTo>
                    <a:pt x="546" y="1"/>
                    <a:pt x="526" y="2"/>
                    <a:pt x="506" y="6"/>
                  </a:cubicBezTo>
                  <a:cubicBezTo>
                    <a:pt x="156" y="6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"/>
            <p:cNvSpPr/>
            <p:nvPr/>
          </p:nvSpPr>
          <p:spPr>
            <a:xfrm>
              <a:off x="533247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520892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5211825" y="535842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53324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53324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545602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545602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55795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55795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545602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545602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46" y="830"/>
                    <a:pt x="543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55795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55795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545602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5459900" y="903525"/>
              <a:ext cx="19500" cy="19500"/>
            </a:xfrm>
            <a:custGeom>
              <a:avLst/>
              <a:gdLst/>
              <a:ahLst/>
              <a:cxnLst/>
              <a:rect l="l" t="t" r="r" b="b"/>
              <a:pathLst>
                <a:path w="780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55795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55795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545602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545602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55795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55795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545602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545602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55795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55795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545602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545602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55795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55795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5459900" y="1779100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545602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55795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55795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545602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545602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55795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55795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545602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545602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55795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55795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545602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5459900" y="26361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55795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55795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545602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545602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55795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55795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5459900" y="3016550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545602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55795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55795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545602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545602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55795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55795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545602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545602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55795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55795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545602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5459900" y="387362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55795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5578600" y="3873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545602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545602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55795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55795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545602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545602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5578600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55795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545602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545602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55795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55795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5459900" y="4749175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545602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55795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55795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45602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45602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4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5795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5795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545602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545602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55795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55795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p5"/>
          <p:cNvSpPr txBox="1">
            <a:spLocks noGrp="1"/>
          </p:cNvSpPr>
          <p:nvPr>
            <p:ph type="subTitle" idx="1"/>
          </p:nvPr>
        </p:nvSpPr>
        <p:spPr>
          <a:xfrm>
            <a:off x="1117807" y="3213875"/>
            <a:ext cx="25770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2" name="Google Shape;2642;p5"/>
          <p:cNvSpPr txBox="1">
            <a:spLocks noGrp="1"/>
          </p:cNvSpPr>
          <p:nvPr>
            <p:ph type="title"/>
          </p:nvPr>
        </p:nvSpPr>
        <p:spPr>
          <a:xfrm>
            <a:off x="1648507" y="28491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2643" name="Google Shape;2643;p5"/>
          <p:cNvSpPr txBox="1">
            <a:spLocks noGrp="1"/>
          </p:cNvSpPr>
          <p:nvPr>
            <p:ph type="subTitle" idx="2"/>
          </p:nvPr>
        </p:nvSpPr>
        <p:spPr>
          <a:xfrm>
            <a:off x="5407893" y="3213875"/>
            <a:ext cx="25770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4" name="Google Shape;2644;p5"/>
          <p:cNvSpPr txBox="1">
            <a:spLocks noGrp="1"/>
          </p:cNvSpPr>
          <p:nvPr>
            <p:ph type="title" idx="3"/>
          </p:nvPr>
        </p:nvSpPr>
        <p:spPr>
          <a:xfrm>
            <a:off x="5938593" y="28491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5"/>
          <p:cNvSpPr txBox="1">
            <a:spLocks noGrp="1"/>
          </p:cNvSpPr>
          <p:nvPr>
            <p:ph type="title" idx="4"/>
          </p:nvPr>
        </p:nvSpPr>
        <p:spPr>
          <a:xfrm>
            <a:off x="716150" y="583000"/>
            <a:ext cx="3559200" cy="10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6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33876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7"/>
          <p:cNvSpPr txBox="1">
            <a:spLocks noGrp="1"/>
          </p:cNvSpPr>
          <p:nvPr>
            <p:ph type="body" idx="1"/>
          </p:nvPr>
        </p:nvSpPr>
        <p:spPr>
          <a:xfrm>
            <a:off x="5188400" y="1387925"/>
            <a:ext cx="30915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sp>
        <p:nvSpPr>
          <p:cNvPr id="2650" name="Google Shape;2650;p7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34689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8"/>
          <p:cNvSpPr txBox="1">
            <a:spLocks noGrp="1"/>
          </p:cNvSpPr>
          <p:nvPr>
            <p:ph type="title"/>
          </p:nvPr>
        </p:nvSpPr>
        <p:spPr>
          <a:xfrm>
            <a:off x="800100" y="1491675"/>
            <a:ext cx="31950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55" name="Google Shape;265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2657;p10"/>
          <p:cNvGrpSpPr/>
          <p:nvPr/>
        </p:nvGrpSpPr>
        <p:grpSpPr>
          <a:xfrm rot="5400000">
            <a:off x="-425025" y="527517"/>
            <a:ext cx="1318004" cy="263033"/>
            <a:chOff x="1674590" y="1628882"/>
            <a:chExt cx="753016" cy="150296"/>
          </a:xfrm>
        </p:grpSpPr>
        <p:sp>
          <p:nvSpPr>
            <p:cNvPr id="2658" name="Google Shape;2658;p10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9" name="Google Shape;2669;p10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0" name="Google Shape;2670;p10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4" name="Google Shape;2694;p10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5" name="Google Shape;2695;p10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2" name="Google Shape;2702;p10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3" name="Google Shape;2703;p10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10800000" flipH="1">
            <a:off x="7883336" y="-86213"/>
            <a:ext cx="1176981" cy="1222107"/>
            <a:chOff x="3925613" y="3096468"/>
            <a:chExt cx="335169" cy="348000"/>
          </a:xfrm>
        </p:grpSpPr>
        <p:sp>
          <p:nvSpPr>
            <p:cNvPr id="2725" name="Google Shape;2725;p10"/>
            <p:cNvSpPr/>
            <p:nvPr/>
          </p:nvSpPr>
          <p:spPr>
            <a:xfrm>
              <a:off x="3925613" y="3099145"/>
              <a:ext cx="181299" cy="213761"/>
            </a:xfrm>
            <a:custGeom>
              <a:avLst/>
              <a:gdLst/>
              <a:ahLst/>
              <a:cxnLst/>
              <a:rect l="l" t="t" r="r" b="b"/>
              <a:pathLst>
                <a:path w="16928" h="19959" extrusionOk="0">
                  <a:moveTo>
                    <a:pt x="10217" y="1"/>
                  </a:moveTo>
                  <a:cubicBezTo>
                    <a:pt x="9343" y="1"/>
                    <a:pt x="8477" y="743"/>
                    <a:pt x="7900" y="1512"/>
                  </a:cubicBezTo>
                  <a:cubicBezTo>
                    <a:pt x="7239" y="2446"/>
                    <a:pt x="6460" y="3535"/>
                    <a:pt x="5332" y="3613"/>
                  </a:cubicBezTo>
                  <a:cubicBezTo>
                    <a:pt x="5282" y="3617"/>
                    <a:pt x="5233" y="3618"/>
                    <a:pt x="5183" y="3618"/>
                  </a:cubicBezTo>
                  <a:cubicBezTo>
                    <a:pt x="4688" y="3618"/>
                    <a:pt x="4193" y="3458"/>
                    <a:pt x="3697" y="3458"/>
                  </a:cubicBezTo>
                  <a:cubicBezTo>
                    <a:pt x="2297" y="3535"/>
                    <a:pt x="1440" y="5092"/>
                    <a:pt x="1285" y="6493"/>
                  </a:cubicBezTo>
                  <a:cubicBezTo>
                    <a:pt x="1129" y="7894"/>
                    <a:pt x="1440" y="9334"/>
                    <a:pt x="1051" y="10657"/>
                  </a:cubicBezTo>
                  <a:cubicBezTo>
                    <a:pt x="701" y="11746"/>
                    <a:pt x="1" y="12875"/>
                    <a:pt x="545" y="13848"/>
                  </a:cubicBezTo>
                  <a:cubicBezTo>
                    <a:pt x="779" y="14276"/>
                    <a:pt x="1246" y="14548"/>
                    <a:pt x="1479" y="14937"/>
                  </a:cubicBezTo>
                  <a:cubicBezTo>
                    <a:pt x="2180" y="15988"/>
                    <a:pt x="1440" y="17466"/>
                    <a:pt x="1985" y="18673"/>
                  </a:cubicBezTo>
                  <a:cubicBezTo>
                    <a:pt x="2366" y="19580"/>
                    <a:pt x="3384" y="19959"/>
                    <a:pt x="4395" y="19959"/>
                  </a:cubicBezTo>
                  <a:cubicBezTo>
                    <a:pt x="4729" y="19959"/>
                    <a:pt x="5062" y="19917"/>
                    <a:pt x="5371" y="19840"/>
                  </a:cubicBezTo>
                  <a:cubicBezTo>
                    <a:pt x="6655" y="19490"/>
                    <a:pt x="7744" y="18712"/>
                    <a:pt x="9029" y="18362"/>
                  </a:cubicBezTo>
                  <a:cubicBezTo>
                    <a:pt x="9924" y="18089"/>
                    <a:pt x="10896" y="18050"/>
                    <a:pt x="11830" y="17817"/>
                  </a:cubicBezTo>
                  <a:cubicBezTo>
                    <a:pt x="12803" y="17661"/>
                    <a:pt x="13620" y="17077"/>
                    <a:pt x="14126" y="16221"/>
                  </a:cubicBezTo>
                  <a:cubicBezTo>
                    <a:pt x="14365" y="15675"/>
                    <a:pt x="14664" y="14889"/>
                    <a:pt x="15155" y="14889"/>
                  </a:cubicBezTo>
                  <a:cubicBezTo>
                    <a:pt x="15223" y="14889"/>
                    <a:pt x="15295" y="14904"/>
                    <a:pt x="15371" y="14937"/>
                  </a:cubicBezTo>
                  <a:lnTo>
                    <a:pt x="13543" y="17077"/>
                  </a:lnTo>
                  <a:cubicBezTo>
                    <a:pt x="13711" y="17165"/>
                    <a:pt x="13884" y="17205"/>
                    <a:pt x="14054" y="17205"/>
                  </a:cubicBezTo>
                  <a:cubicBezTo>
                    <a:pt x="14866" y="17205"/>
                    <a:pt x="15632" y="16304"/>
                    <a:pt x="15761" y="15404"/>
                  </a:cubicBezTo>
                  <a:cubicBezTo>
                    <a:pt x="15877" y="14314"/>
                    <a:pt x="15410" y="13225"/>
                    <a:pt x="15410" y="12135"/>
                  </a:cubicBezTo>
                  <a:cubicBezTo>
                    <a:pt x="15410" y="11435"/>
                    <a:pt x="15527" y="10734"/>
                    <a:pt x="15722" y="10034"/>
                  </a:cubicBezTo>
                  <a:lnTo>
                    <a:pt x="16617" y="6376"/>
                  </a:lnTo>
                  <a:cubicBezTo>
                    <a:pt x="16850" y="5598"/>
                    <a:pt x="16928" y="4781"/>
                    <a:pt x="16850" y="3963"/>
                  </a:cubicBezTo>
                  <a:cubicBezTo>
                    <a:pt x="16733" y="3107"/>
                    <a:pt x="16072" y="2446"/>
                    <a:pt x="15255" y="2290"/>
                  </a:cubicBezTo>
                  <a:cubicBezTo>
                    <a:pt x="15193" y="2283"/>
                    <a:pt x="15132" y="2280"/>
                    <a:pt x="15072" y="2280"/>
                  </a:cubicBezTo>
                  <a:cubicBezTo>
                    <a:pt x="14589" y="2280"/>
                    <a:pt x="14123" y="2483"/>
                    <a:pt x="13643" y="2483"/>
                  </a:cubicBezTo>
                  <a:cubicBezTo>
                    <a:pt x="13532" y="2483"/>
                    <a:pt x="13421" y="2472"/>
                    <a:pt x="13309" y="2446"/>
                  </a:cubicBezTo>
                  <a:cubicBezTo>
                    <a:pt x="12142" y="2212"/>
                    <a:pt x="11830" y="539"/>
                    <a:pt x="10780" y="111"/>
                  </a:cubicBezTo>
                  <a:cubicBezTo>
                    <a:pt x="10594" y="35"/>
                    <a:pt x="10405" y="1"/>
                    <a:pt x="10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3926449" y="3096468"/>
              <a:ext cx="183805" cy="219084"/>
            </a:xfrm>
            <a:custGeom>
              <a:avLst/>
              <a:gdLst/>
              <a:ahLst/>
              <a:cxnLst/>
              <a:rect l="l" t="t" r="r" b="b"/>
              <a:pathLst>
                <a:path w="17162" h="20456" extrusionOk="0">
                  <a:moveTo>
                    <a:pt x="15157" y="15280"/>
                  </a:moveTo>
                  <a:cubicBezTo>
                    <a:pt x="15200" y="15280"/>
                    <a:pt x="15245" y="15288"/>
                    <a:pt x="15293" y="15304"/>
                  </a:cubicBezTo>
                  <a:cubicBezTo>
                    <a:pt x="15306" y="15306"/>
                    <a:pt x="15319" y="15308"/>
                    <a:pt x="15331" y="15308"/>
                  </a:cubicBezTo>
                  <a:cubicBezTo>
                    <a:pt x="15343" y="15308"/>
                    <a:pt x="15354" y="15306"/>
                    <a:pt x="15365" y="15304"/>
                  </a:cubicBezTo>
                  <a:lnTo>
                    <a:pt x="15365" y="15304"/>
                  </a:lnTo>
                  <a:cubicBezTo>
                    <a:pt x="15353" y="15898"/>
                    <a:pt x="15186" y="16457"/>
                    <a:pt x="14671" y="16860"/>
                  </a:cubicBezTo>
                  <a:cubicBezTo>
                    <a:pt x="14455" y="17050"/>
                    <a:pt x="14182" y="17164"/>
                    <a:pt x="13893" y="17164"/>
                  </a:cubicBezTo>
                  <a:cubicBezTo>
                    <a:pt x="13877" y="17164"/>
                    <a:pt x="13862" y="17163"/>
                    <a:pt x="13847" y="17163"/>
                  </a:cubicBezTo>
                  <a:lnTo>
                    <a:pt x="13847" y="17163"/>
                  </a:lnTo>
                  <a:cubicBezTo>
                    <a:pt x="14107" y="16855"/>
                    <a:pt x="14311" y="16501"/>
                    <a:pt x="14437" y="16121"/>
                  </a:cubicBezTo>
                  <a:cubicBezTo>
                    <a:pt x="14577" y="15842"/>
                    <a:pt x="14779" y="15280"/>
                    <a:pt x="15157" y="15280"/>
                  </a:cubicBezTo>
                  <a:close/>
                  <a:moveTo>
                    <a:pt x="10021" y="554"/>
                  </a:moveTo>
                  <a:cubicBezTo>
                    <a:pt x="10274" y="554"/>
                    <a:pt x="10530" y="624"/>
                    <a:pt x="10741" y="750"/>
                  </a:cubicBezTo>
                  <a:cubicBezTo>
                    <a:pt x="11052" y="984"/>
                    <a:pt x="11324" y="1256"/>
                    <a:pt x="11519" y="1606"/>
                  </a:cubicBezTo>
                  <a:cubicBezTo>
                    <a:pt x="11947" y="2229"/>
                    <a:pt x="12414" y="2929"/>
                    <a:pt x="13270" y="3046"/>
                  </a:cubicBezTo>
                  <a:cubicBezTo>
                    <a:pt x="13338" y="3056"/>
                    <a:pt x="13406" y="3060"/>
                    <a:pt x="13474" y="3060"/>
                  </a:cubicBezTo>
                  <a:cubicBezTo>
                    <a:pt x="13951" y="3060"/>
                    <a:pt x="14428" y="2851"/>
                    <a:pt x="14904" y="2851"/>
                  </a:cubicBezTo>
                  <a:cubicBezTo>
                    <a:pt x="14934" y="2849"/>
                    <a:pt x="14964" y="2848"/>
                    <a:pt x="14994" y="2848"/>
                  </a:cubicBezTo>
                  <a:cubicBezTo>
                    <a:pt x="15430" y="2848"/>
                    <a:pt x="15853" y="3110"/>
                    <a:pt x="16072" y="3474"/>
                  </a:cubicBezTo>
                  <a:cubicBezTo>
                    <a:pt x="16772" y="4447"/>
                    <a:pt x="16422" y="5731"/>
                    <a:pt x="16150" y="6782"/>
                  </a:cubicBezTo>
                  <a:cubicBezTo>
                    <a:pt x="15877" y="8027"/>
                    <a:pt x="15566" y="9272"/>
                    <a:pt x="15255" y="10517"/>
                  </a:cubicBezTo>
                  <a:cubicBezTo>
                    <a:pt x="15099" y="11101"/>
                    <a:pt x="15021" y="11685"/>
                    <a:pt x="15021" y="12269"/>
                  </a:cubicBezTo>
                  <a:cubicBezTo>
                    <a:pt x="15021" y="12852"/>
                    <a:pt x="15099" y="13436"/>
                    <a:pt x="15216" y="13981"/>
                  </a:cubicBezTo>
                  <a:cubicBezTo>
                    <a:pt x="15281" y="14321"/>
                    <a:pt x="15342" y="14679"/>
                    <a:pt x="15360" y="15031"/>
                  </a:cubicBezTo>
                  <a:lnTo>
                    <a:pt x="15332" y="15031"/>
                  </a:lnTo>
                  <a:cubicBezTo>
                    <a:pt x="15235" y="14993"/>
                    <a:pt x="15144" y="14975"/>
                    <a:pt x="15058" y="14975"/>
                  </a:cubicBezTo>
                  <a:cubicBezTo>
                    <a:pt x="14459" y="14975"/>
                    <a:pt x="14131" y="15839"/>
                    <a:pt x="13893" y="16316"/>
                  </a:cubicBezTo>
                  <a:cubicBezTo>
                    <a:pt x="13426" y="17288"/>
                    <a:pt x="12453" y="17716"/>
                    <a:pt x="11402" y="17911"/>
                  </a:cubicBezTo>
                  <a:cubicBezTo>
                    <a:pt x="10235" y="18145"/>
                    <a:pt x="9067" y="18261"/>
                    <a:pt x="7939" y="18728"/>
                  </a:cubicBezTo>
                  <a:cubicBezTo>
                    <a:pt x="6927" y="19156"/>
                    <a:pt x="5954" y="19779"/>
                    <a:pt x="4865" y="19935"/>
                  </a:cubicBezTo>
                  <a:cubicBezTo>
                    <a:pt x="4664" y="19980"/>
                    <a:pt x="4460" y="20002"/>
                    <a:pt x="4259" y="20002"/>
                  </a:cubicBezTo>
                  <a:cubicBezTo>
                    <a:pt x="3601" y="20002"/>
                    <a:pt x="2958" y="19768"/>
                    <a:pt x="2452" y="19351"/>
                  </a:cubicBezTo>
                  <a:cubicBezTo>
                    <a:pt x="1713" y="18612"/>
                    <a:pt x="1946" y="17483"/>
                    <a:pt x="1946" y="16588"/>
                  </a:cubicBezTo>
                  <a:cubicBezTo>
                    <a:pt x="1985" y="16121"/>
                    <a:pt x="1868" y="15654"/>
                    <a:pt x="1674" y="15226"/>
                  </a:cubicBezTo>
                  <a:cubicBezTo>
                    <a:pt x="1440" y="14759"/>
                    <a:pt x="1012" y="14487"/>
                    <a:pt x="701" y="14059"/>
                  </a:cubicBezTo>
                  <a:cubicBezTo>
                    <a:pt x="117" y="13125"/>
                    <a:pt x="895" y="11918"/>
                    <a:pt x="1168" y="11023"/>
                  </a:cubicBezTo>
                  <a:cubicBezTo>
                    <a:pt x="1752" y="9000"/>
                    <a:pt x="740" y="6470"/>
                    <a:pt x="2257" y="4719"/>
                  </a:cubicBezTo>
                  <a:cubicBezTo>
                    <a:pt x="2530" y="4369"/>
                    <a:pt x="2919" y="4136"/>
                    <a:pt x="3308" y="4058"/>
                  </a:cubicBezTo>
                  <a:cubicBezTo>
                    <a:pt x="3425" y="4034"/>
                    <a:pt x="3540" y="4025"/>
                    <a:pt x="3654" y="4025"/>
                  </a:cubicBezTo>
                  <a:cubicBezTo>
                    <a:pt x="4110" y="4025"/>
                    <a:pt x="4546" y="4175"/>
                    <a:pt x="4981" y="4175"/>
                  </a:cubicBezTo>
                  <a:cubicBezTo>
                    <a:pt x="5010" y="4176"/>
                    <a:pt x="5039" y="4176"/>
                    <a:pt x="5068" y="4176"/>
                  </a:cubicBezTo>
                  <a:cubicBezTo>
                    <a:pt x="5998" y="4176"/>
                    <a:pt x="6711" y="3570"/>
                    <a:pt x="7277" y="2890"/>
                  </a:cubicBezTo>
                  <a:cubicBezTo>
                    <a:pt x="7861" y="2190"/>
                    <a:pt x="8445" y="1178"/>
                    <a:pt x="9418" y="711"/>
                  </a:cubicBezTo>
                  <a:cubicBezTo>
                    <a:pt x="9596" y="604"/>
                    <a:pt x="9807" y="554"/>
                    <a:pt x="10021" y="554"/>
                  </a:cubicBezTo>
                  <a:close/>
                  <a:moveTo>
                    <a:pt x="10013" y="1"/>
                  </a:moveTo>
                  <a:cubicBezTo>
                    <a:pt x="9555" y="1"/>
                    <a:pt x="9095" y="157"/>
                    <a:pt x="8717" y="478"/>
                  </a:cubicBezTo>
                  <a:cubicBezTo>
                    <a:pt x="7783" y="1100"/>
                    <a:pt x="7316" y="2073"/>
                    <a:pt x="6577" y="2851"/>
                  </a:cubicBezTo>
                  <a:cubicBezTo>
                    <a:pt x="6266" y="3202"/>
                    <a:pt x="5837" y="3474"/>
                    <a:pt x="5371" y="3591"/>
                  </a:cubicBezTo>
                  <a:cubicBezTo>
                    <a:pt x="5259" y="3612"/>
                    <a:pt x="5148" y="3620"/>
                    <a:pt x="5037" y="3620"/>
                  </a:cubicBezTo>
                  <a:cubicBezTo>
                    <a:pt x="4569" y="3620"/>
                    <a:pt x="4104" y="3470"/>
                    <a:pt x="3661" y="3470"/>
                  </a:cubicBezTo>
                  <a:cubicBezTo>
                    <a:pt x="3621" y="3470"/>
                    <a:pt x="3581" y="3471"/>
                    <a:pt x="3542" y="3474"/>
                  </a:cubicBezTo>
                  <a:cubicBezTo>
                    <a:pt x="2608" y="3552"/>
                    <a:pt x="1829" y="4136"/>
                    <a:pt x="1440" y="4953"/>
                  </a:cubicBezTo>
                  <a:cubicBezTo>
                    <a:pt x="934" y="5887"/>
                    <a:pt x="740" y="6976"/>
                    <a:pt x="818" y="8066"/>
                  </a:cubicBezTo>
                  <a:cubicBezTo>
                    <a:pt x="857" y="8727"/>
                    <a:pt x="857" y="9389"/>
                    <a:pt x="818" y="10051"/>
                  </a:cubicBezTo>
                  <a:cubicBezTo>
                    <a:pt x="740" y="10634"/>
                    <a:pt x="584" y="11257"/>
                    <a:pt x="351" y="11802"/>
                  </a:cubicBezTo>
                  <a:cubicBezTo>
                    <a:pt x="117" y="12307"/>
                    <a:pt x="0" y="12891"/>
                    <a:pt x="0" y="13436"/>
                  </a:cubicBezTo>
                  <a:cubicBezTo>
                    <a:pt x="39" y="13981"/>
                    <a:pt x="312" y="14448"/>
                    <a:pt x="701" y="14798"/>
                  </a:cubicBezTo>
                  <a:cubicBezTo>
                    <a:pt x="1129" y="15148"/>
                    <a:pt x="1401" y="15654"/>
                    <a:pt x="1479" y="16199"/>
                  </a:cubicBezTo>
                  <a:cubicBezTo>
                    <a:pt x="1518" y="16744"/>
                    <a:pt x="1479" y="17250"/>
                    <a:pt x="1479" y="17794"/>
                  </a:cubicBezTo>
                  <a:cubicBezTo>
                    <a:pt x="1401" y="18728"/>
                    <a:pt x="1868" y="19662"/>
                    <a:pt x="2724" y="20090"/>
                  </a:cubicBezTo>
                  <a:cubicBezTo>
                    <a:pt x="3235" y="20333"/>
                    <a:pt x="3791" y="20455"/>
                    <a:pt x="4346" y="20455"/>
                  </a:cubicBezTo>
                  <a:cubicBezTo>
                    <a:pt x="4679" y="20455"/>
                    <a:pt x="5011" y="20411"/>
                    <a:pt x="5332" y="20324"/>
                  </a:cubicBezTo>
                  <a:cubicBezTo>
                    <a:pt x="6538" y="20051"/>
                    <a:pt x="7550" y="19351"/>
                    <a:pt x="8717" y="18923"/>
                  </a:cubicBezTo>
                  <a:cubicBezTo>
                    <a:pt x="9884" y="18534"/>
                    <a:pt x="11246" y="18573"/>
                    <a:pt x="12414" y="18106"/>
                  </a:cubicBezTo>
                  <a:cubicBezTo>
                    <a:pt x="12779" y="17984"/>
                    <a:pt x="13120" y="17791"/>
                    <a:pt x="13418" y="17564"/>
                  </a:cubicBezTo>
                  <a:lnTo>
                    <a:pt x="13418" y="17564"/>
                  </a:lnTo>
                  <a:cubicBezTo>
                    <a:pt x="13621" y="17678"/>
                    <a:pt x="13828" y="17728"/>
                    <a:pt x="14030" y="17728"/>
                  </a:cubicBezTo>
                  <a:cubicBezTo>
                    <a:pt x="14663" y="17728"/>
                    <a:pt x="15261" y="17239"/>
                    <a:pt x="15605" y="16666"/>
                  </a:cubicBezTo>
                  <a:cubicBezTo>
                    <a:pt x="16227" y="15654"/>
                    <a:pt x="15916" y="14487"/>
                    <a:pt x="15721" y="13397"/>
                  </a:cubicBezTo>
                  <a:cubicBezTo>
                    <a:pt x="15605" y="12736"/>
                    <a:pt x="15605" y="12074"/>
                    <a:pt x="15683" y="11412"/>
                  </a:cubicBezTo>
                  <a:cubicBezTo>
                    <a:pt x="15799" y="10751"/>
                    <a:pt x="15994" y="10089"/>
                    <a:pt x="16150" y="9428"/>
                  </a:cubicBezTo>
                  <a:cubicBezTo>
                    <a:pt x="16500" y="8144"/>
                    <a:pt x="16811" y="6860"/>
                    <a:pt x="17006" y="5537"/>
                  </a:cubicBezTo>
                  <a:cubicBezTo>
                    <a:pt x="17161" y="4447"/>
                    <a:pt x="16967" y="3280"/>
                    <a:pt x="16033" y="2618"/>
                  </a:cubicBezTo>
                  <a:cubicBezTo>
                    <a:pt x="15721" y="2369"/>
                    <a:pt x="15335" y="2244"/>
                    <a:pt x="14935" y="2244"/>
                  </a:cubicBezTo>
                  <a:cubicBezTo>
                    <a:pt x="14834" y="2244"/>
                    <a:pt x="14733" y="2252"/>
                    <a:pt x="14632" y="2268"/>
                  </a:cubicBezTo>
                  <a:cubicBezTo>
                    <a:pt x="14261" y="2321"/>
                    <a:pt x="13872" y="2464"/>
                    <a:pt x="13490" y="2464"/>
                  </a:cubicBezTo>
                  <a:cubicBezTo>
                    <a:pt x="13310" y="2464"/>
                    <a:pt x="13132" y="2433"/>
                    <a:pt x="12959" y="2346"/>
                  </a:cubicBezTo>
                  <a:cubicBezTo>
                    <a:pt x="12219" y="1956"/>
                    <a:pt x="11947" y="1061"/>
                    <a:pt x="11363" y="517"/>
                  </a:cubicBezTo>
                  <a:cubicBezTo>
                    <a:pt x="10983" y="176"/>
                    <a:pt x="10499" y="1"/>
                    <a:pt x="10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3948950" y="3103847"/>
              <a:ext cx="133382" cy="162117"/>
            </a:xfrm>
            <a:custGeom>
              <a:avLst/>
              <a:gdLst/>
              <a:ahLst/>
              <a:cxnLst/>
              <a:rect l="l" t="t" r="r" b="b"/>
              <a:pathLst>
                <a:path w="12454" h="15137" extrusionOk="0">
                  <a:moveTo>
                    <a:pt x="8119" y="474"/>
                  </a:moveTo>
                  <a:cubicBezTo>
                    <a:pt x="8631" y="474"/>
                    <a:pt x="9102" y="681"/>
                    <a:pt x="9457" y="1267"/>
                  </a:cubicBezTo>
                  <a:cubicBezTo>
                    <a:pt x="10196" y="2435"/>
                    <a:pt x="9729" y="3875"/>
                    <a:pt x="9573" y="5159"/>
                  </a:cubicBezTo>
                  <a:cubicBezTo>
                    <a:pt x="9262" y="7727"/>
                    <a:pt x="10624" y="9945"/>
                    <a:pt x="11402" y="12319"/>
                  </a:cubicBezTo>
                  <a:cubicBezTo>
                    <a:pt x="11558" y="12825"/>
                    <a:pt x="12181" y="14381"/>
                    <a:pt x="11480" y="14615"/>
                  </a:cubicBezTo>
                  <a:cubicBezTo>
                    <a:pt x="11390" y="14649"/>
                    <a:pt x="11292" y="14664"/>
                    <a:pt x="11191" y="14664"/>
                  </a:cubicBezTo>
                  <a:cubicBezTo>
                    <a:pt x="10595" y="14664"/>
                    <a:pt x="9856" y="14147"/>
                    <a:pt x="9457" y="13914"/>
                  </a:cubicBezTo>
                  <a:cubicBezTo>
                    <a:pt x="7900" y="13058"/>
                    <a:pt x="6344" y="12241"/>
                    <a:pt x="4826" y="11385"/>
                  </a:cubicBezTo>
                  <a:cubicBezTo>
                    <a:pt x="4779" y="11362"/>
                    <a:pt x="4735" y="11351"/>
                    <a:pt x="4693" y="11351"/>
                  </a:cubicBezTo>
                  <a:cubicBezTo>
                    <a:pt x="4595" y="11351"/>
                    <a:pt x="4515" y="11408"/>
                    <a:pt x="4471" y="11483"/>
                  </a:cubicBezTo>
                  <a:lnTo>
                    <a:pt x="4471" y="11483"/>
                  </a:lnTo>
                  <a:cubicBezTo>
                    <a:pt x="3560" y="11031"/>
                    <a:pt x="2674" y="10508"/>
                    <a:pt x="1830" y="9945"/>
                  </a:cubicBezTo>
                  <a:cubicBezTo>
                    <a:pt x="1246" y="9595"/>
                    <a:pt x="779" y="9050"/>
                    <a:pt x="546" y="8428"/>
                  </a:cubicBezTo>
                  <a:cubicBezTo>
                    <a:pt x="390" y="7727"/>
                    <a:pt x="857" y="7182"/>
                    <a:pt x="1324" y="6715"/>
                  </a:cubicBezTo>
                  <a:cubicBezTo>
                    <a:pt x="1674" y="6404"/>
                    <a:pt x="2024" y="6015"/>
                    <a:pt x="2297" y="5587"/>
                  </a:cubicBezTo>
                  <a:cubicBezTo>
                    <a:pt x="2569" y="5042"/>
                    <a:pt x="2841" y="4458"/>
                    <a:pt x="3036" y="3914"/>
                  </a:cubicBezTo>
                  <a:cubicBezTo>
                    <a:pt x="3542" y="2668"/>
                    <a:pt x="4593" y="1929"/>
                    <a:pt x="5760" y="1306"/>
                  </a:cubicBezTo>
                  <a:cubicBezTo>
                    <a:pt x="6465" y="954"/>
                    <a:pt x="7339" y="474"/>
                    <a:pt x="8119" y="474"/>
                  </a:cubicBezTo>
                  <a:close/>
                  <a:moveTo>
                    <a:pt x="8061" y="0"/>
                  </a:moveTo>
                  <a:cubicBezTo>
                    <a:pt x="7720" y="0"/>
                    <a:pt x="7362" y="74"/>
                    <a:pt x="7005" y="217"/>
                  </a:cubicBezTo>
                  <a:cubicBezTo>
                    <a:pt x="5643" y="645"/>
                    <a:pt x="4437" y="1423"/>
                    <a:pt x="3425" y="2396"/>
                  </a:cubicBezTo>
                  <a:cubicBezTo>
                    <a:pt x="2958" y="2902"/>
                    <a:pt x="2647" y="3486"/>
                    <a:pt x="2452" y="4147"/>
                  </a:cubicBezTo>
                  <a:cubicBezTo>
                    <a:pt x="2180" y="4925"/>
                    <a:pt x="1752" y="5626"/>
                    <a:pt x="1168" y="6209"/>
                  </a:cubicBezTo>
                  <a:cubicBezTo>
                    <a:pt x="662" y="6599"/>
                    <a:pt x="312" y="7143"/>
                    <a:pt x="118" y="7766"/>
                  </a:cubicBezTo>
                  <a:cubicBezTo>
                    <a:pt x="1" y="8428"/>
                    <a:pt x="195" y="9089"/>
                    <a:pt x="662" y="9556"/>
                  </a:cubicBezTo>
                  <a:cubicBezTo>
                    <a:pt x="1246" y="10140"/>
                    <a:pt x="1908" y="10607"/>
                    <a:pt x="2608" y="10996"/>
                  </a:cubicBezTo>
                  <a:cubicBezTo>
                    <a:pt x="3503" y="11541"/>
                    <a:pt x="4398" y="12008"/>
                    <a:pt x="5332" y="12397"/>
                  </a:cubicBezTo>
                  <a:cubicBezTo>
                    <a:pt x="5379" y="12420"/>
                    <a:pt x="5424" y="12430"/>
                    <a:pt x="5466" y="12430"/>
                  </a:cubicBezTo>
                  <a:cubicBezTo>
                    <a:pt x="5522" y="12430"/>
                    <a:pt x="5572" y="12412"/>
                    <a:pt x="5613" y="12383"/>
                  </a:cubicBezTo>
                  <a:lnTo>
                    <a:pt x="5613" y="12383"/>
                  </a:lnTo>
                  <a:lnTo>
                    <a:pt x="9612" y="14537"/>
                  </a:lnTo>
                  <a:cubicBezTo>
                    <a:pt x="10037" y="14773"/>
                    <a:pt x="10746" y="15137"/>
                    <a:pt x="11335" y="15137"/>
                  </a:cubicBezTo>
                  <a:cubicBezTo>
                    <a:pt x="11718" y="15137"/>
                    <a:pt x="12051" y="14982"/>
                    <a:pt x="12220" y="14537"/>
                  </a:cubicBezTo>
                  <a:cubicBezTo>
                    <a:pt x="12453" y="13953"/>
                    <a:pt x="12142" y="13019"/>
                    <a:pt x="11947" y="12436"/>
                  </a:cubicBezTo>
                  <a:cubicBezTo>
                    <a:pt x="11714" y="11696"/>
                    <a:pt x="11402" y="10957"/>
                    <a:pt x="11130" y="10257"/>
                  </a:cubicBezTo>
                  <a:cubicBezTo>
                    <a:pt x="10507" y="8778"/>
                    <a:pt x="9885" y="7221"/>
                    <a:pt x="10002" y="5587"/>
                  </a:cubicBezTo>
                  <a:cubicBezTo>
                    <a:pt x="10118" y="4108"/>
                    <a:pt x="10702" y="2591"/>
                    <a:pt x="9963" y="1190"/>
                  </a:cubicBezTo>
                  <a:cubicBezTo>
                    <a:pt x="9530" y="379"/>
                    <a:pt x="8836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4060570" y="3133663"/>
              <a:ext cx="50519" cy="132119"/>
            </a:xfrm>
            <a:custGeom>
              <a:avLst/>
              <a:gdLst/>
              <a:ahLst/>
              <a:cxnLst/>
              <a:rect l="l" t="t" r="r" b="b"/>
              <a:pathLst>
                <a:path w="4717" h="12336" extrusionOk="0">
                  <a:moveTo>
                    <a:pt x="3063" y="0"/>
                  </a:moveTo>
                  <a:cubicBezTo>
                    <a:pt x="2908" y="0"/>
                    <a:pt x="2754" y="17"/>
                    <a:pt x="2615" y="40"/>
                  </a:cubicBezTo>
                  <a:cubicBezTo>
                    <a:pt x="2134" y="130"/>
                    <a:pt x="1467" y="731"/>
                    <a:pt x="920" y="731"/>
                  </a:cubicBezTo>
                  <a:cubicBezTo>
                    <a:pt x="758" y="731"/>
                    <a:pt x="607" y="679"/>
                    <a:pt x="475" y="546"/>
                  </a:cubicBezTo>
                  <a:cubicBezTo>
                    <a:pt x="427" y="514"/>
                    <a:pt x="377" y="500"/>
                    <a:pt x="330" y="500"/>
                  </a:cubicBezTo>
                  <a:cubicBezTo>
                    <a:pt x="147" y="500"/>
                    <a:pt x="1" y="710"/>
                    <a:pt x="124" y="896"/>
                  </a:cubicBezTo>
                  <a:cubicBezTo>
                    <a:pt x="369" y="1130"/>
                    <a:pt x="611" y="1217"/>
                    <a:pt x="851" y="1217"/>
                  </a:cubicBezTo>
                  <a:cubicBezTo>
                    <a:pt x="1451" y="1217"/>
                    <a:pt x="2043" y="674"/>
                    <a:pt x="2654" y="507"/>
                  </a:cubicBezTo>
                  <a:cubicBezTo>
                    <a:pt x="2770" y="486"/>
                    <a:pt x="2866" y="473"/>
                    <a:pt x="2950" y="473"/>
                  </a:cubicBezTo>
                  <a:cubicBezTo>
                    <a:pt x="3175" y="473"/>
                    <a:pt x="3311" y="563"/>
                    <a:pt x="3510" y="818"/>
                  </a:cubicBezTo>
                  <a:cubicBezTo>
                    <a:pt x="3665" y="1052"/>
                    <a:pt x="3743" y="1363"/>
                    <a:pt x="3665" y="1635"/>
                  </a:cubicBezTo>
                  <a:cubicBezTo>
                    <a:pt x="3588" y="1986"/>
                    <a:pt x="3471" y="2297"/>
                    <a:pt x="3354" y="2608"/>
                  </a:cubicBezTo>
                  <a:cubicBezTo>
                    <a:pt x="3121" y="3231"/>
                    <a:pt x="2887" y="3854"/>
                    <a:pt x="2732" y="4476"/>
                  </a:cubicBezTo>
                  <a:cubicBezTo>
                    <a:pt x="2381" y="5721"/>
                    <a:pt x="2226" y="7006"/>
                    <a:pt x="2226" y="8290"/>
                  </a:cubicBezTo>
                  <a:cubicBezTo>
                    <a:pt x="2265" y="9496"/>
                    <a:pt x="2381" y="10897"/>
                    <a:pt x="1564" y="11909"/>
                  </a:cubicBezTo>
                  <a:cubicBezTo>
                    <a:pt x="1385" y="12088"/>
                    <a:pt x="1550" y="12336"/>
                    <a:pt x="1724" y="12336"/>
                  </a:cubicBezTo>
                  <a:cubicBezTo>
                    <a:pt x="1777" y="12336"/>
                    <a:pt x="1830" y="12313"/>
                    <a:pt x="1875" y="12259"/>
                  </a:cubicBezTo>
                  <a:cubicBezTo>
                    <a:pt x="2693" y="11286"/>
                    <a:pt x="2732" y="10119"/>
                    <a:pt x="2732" y="8912"/>
                  </a:cubicBezTo>
                  <a:cubicBezTo>
                    <a:pt x="2654" y="7317"/>
                    <a:pt x="2848" y="5721"/>
                    <a:pt x="3276" y="4204"/>
                  </a:cubicBezTo>
                  <a:cubicBezTo>
                    <a:pt x="3588" y="3192"/>
                    <a:pt x="4716" y="1480"/>
                    <a:pt x="4016" y="390"/>
                  </a:cubicBezTo>
                  <a:cubicBezTo>
                    <a:pt x="3797" y="90"/>
                    <a:pt x="3426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4073979" y="3267870"/>
              <a:ext cx="6683" cy="5012"/>
            </a:xfrm>
            <a:custGeom>
              <a:avLst/>
              <a:gdLst/>
              <a:ahLst/>
              <a:cxnLst/>
              <a:rect l="l" t="t" r="r" b="b"/>
              <a:pathLst>
                <a:path w="624" h="468" extrusionOk="0">
                  <a:moveTo>
                    <a:pt x="312" y="0"/>
                  </a:moveTo>
                  <a:cubicBezTo>
                    <a:pt x="1" y="0"/>
                    <a:pt x="1" y="467"/>
                    <a:pt x="312" y="467"/>
                  </a:cubicBezTo>
                  <a:cubicBezTo>
                    <a:pt x="623" y="467"/>
                    <a:pt x="62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3927284" y="3209844"/>
              <a:ext cx="161250" cy="73770"/>
            </a:xfrm>
            <a:custGeom>
              <a:avLst/>
              <a:gdLst/>
              <a:ahLst/>
              <a:cxnLst/>
              <a:rect l="l" t="t" r="r" b="b"/>
              <a:pathLst>
                <a:path w="15056" h="6888" extrusionOk="0">
                  <a:moveTo>
                    <a:pt x="3368" y="1"/>
                  </a:moveTo>
                  <a:cubicBezTo>
                    <a:pt x="3349" y="1"/>
                    <a:pt x="3329" y="3"/>
                    <a:pt x="3308" y="9"/>
                  </a:cubicBezTo>
                  <a:cubicBezTo>
                    <a:pt x="2024" y="437"/>
                    <a:pt x="2063" y="2150"/>
                    <a:pt x="1362" y="3083"/>
                  </a:cubicBezTo>
                  <a:cubicBezTo>
                    <a:pt x="856" y="3745"/>
                    <a:pt x="312" y="4290"/>
                    <a:pt x="117" y="5107"/>
                  </a:cubicBezTo>
                  <a:cubicBezTo>
                    <a:pt x="0" y="5613"/>
                    <a:pt x="78" y="6391"/>
                    <a:pt x="623" y="6625"/>
                  </a:cubicBezTo>
                  <a:cubicBezTo>
                    <a:pt x="1020" y="6765"/>
                    <a:pt x="1445" y="6835"/>
                    <a:pt x="1881" y="6835"/>
                  </a:cubicBezTo>
                  <a:cubicBezTo>
                    <a:pt x="2172" y="6835"/>
                    <a:pt x="2467" y="6804"/>
                    <a:pt x="2763" y="6741"/>
                  </a:cubicBezTo>
                  <a:cubicBezTo>
                    <a:pt x="3250" y="6644"/>
                    <a:pt x="3746" y="6595"/>
                    <a:pt x="4242" y="6595"/>
                  </a:cubicBezTo>
                  <a:cubicBezTo>
                    <a:pt x="4738" y="6595"/>
                    <a:pt x="5234" y="6644"/>
                    <a:pt x="5721" y="6741"/>
                  </a:cubicBezTo>
                  <a:cubicBezTo>
                    <a:pt x="6129" y="6839"/>
                    <a:pt x="6557" y="6887"/>
                    <a:pt x="6985" y="6887"/>
                  </a:cubicBezTo>
                  <a:cubicBezTo>
                    <a:pt x="7413" y="6887"/>
                    <a:pt x="7841" y="6839"/>
                    <a:pt x="8250" y="6741"/>
                  </a:cubicBezTo>
                  <a:cubicBezTo>
                    <a:pt x="8717" y="6625"/>
                    <a:pt x="9184" y="6547"/>
                    <a:pt x="9651" y="6469"/>
                  </a:cubicBezTo>
                  <a:cubicBezTo>
                    <a:pt x="10157" y="6469"/>
                    <a:pt x="10624" y="6625"/>
                    <a:pt x="11130" y="6625"/>
                  </a:cubicBezTo>
                  <a:cubicBezTo>
                    <a:pt x="11180" y="6626"/>
                    <a:pt x="11233" y="6627"/>
                    <a:pt x="11287" y="6627"/>
                  </a:cubicBezTo>
                  <a:cubicBezTo>
                    <a:pt x="12679" y="6627"/>
                    <a:pt x="15055" y="6128"/>
                    <a:pt x="14943" y="4368"/>
                  </a:cubicBezTo>
                  <a:cubicBezTo>
                    <a:pt x="14943" y="4212"/>
                    <a:pt x="14826" y="4134"/>
                    <a:pt x="14710" y="4134"/>
                  </a:cubicBezTo>
                  <a:cubicBezTo>
                    <a:pt x="14593" y="4134"/>
                    <a:pt x="14476" y="4212"/>
                    <a:pt x="14476" y="4368"/>
                  </a:cubicBezTo>
                  <a:cubicBezTo>
                    <a:pt x="14554" y="5613"/>
                    <a:pt x="13114" y="5885"/>
                    <a:pt x="12180" y="6041"/>
                  </a:cubicBezTo>
                  <a:cubicBezTo>
                    <a:pt x="11868" y="6089"/>
                    <a:pt x="11555" y="6122"/>
                    <a:pt x="11242" y="6122"/>
                  </a:cubicBezTo>
                  <a:cubicBezTo>
                    <a:pt x="11049" y="6122"/>
                    <a:pt x="10856" y="6110"/>
                    <a:pt x="10663" y="6080"/>
                  </a:cubicBezTo>
                  <a:cubicBezTo>
                    <a:pt x="10415" y="6052"/>
                    <a:pt x="10148" y="6025"/>
                    <a:pt x="9889" y="6025"/>
                  </a:cubicBezTo>
                  <a:cubicBezTo>
                    <a:pt x="9781" y="6025"/>
                    <a:pt x="9676" y="6030"/>
                    <a:pt x="9573" y="6041"/>
                  </a:cubicBezTo>
                  <a:cubicBezTo>
                    <a:pt x="8717" y="6077"/>
                    <a:pt x="7926" y="6439"/>
                    <a:pt x="7080" y="6439"/>
                  </a:cubicBezTo>
                  <a:cubicBezTo>
                    <a:pt x="7004" y="6439"/>
                    <a:pt x="6927" y="6437"/>
                    <a:pt x="6849" y="6430"/>
                  </a:cubicBezTo>
                  <a:cubicBezTo>
                    <a:pt x="5964" y="6393"/>
                    <a:pt x="5219" y="6077"/>
                    <a:pt x="4382" y="6077"/>
                  </a:cubicBezTo>
                  <a:cubicBezTo>
                    <a:pt x="4335" y="6077"/>
                    <a:pt x="4289" y="6078"/>
                    <a:pt x="4242" y="6080"/>
                  </a:cubicBezTo>
                  <a:cubicBezTo>
                    <a:pt x="3347" y="6119"/>
                    <a:pt x="2569" y="6391"/>
                    <a:pt x="1712" y="6391"/>
                  </a:cubicBezTo>
                  <a:cubicBezTo>
                    <a:pt x="1129" y="6391"/>
                    <a:pt x="545" y="6235"/>
                    <a:pt x="545" y="5535"/>
                  </a:cubicBezTo>
                  <a:cubicBezTo>
                    <a:pt x="584" y="5029"/>
                    <a:pt x="779" y="4523"/>
                    <a:pt x="1129" y="4134"/>
                  </a:cubicBezTo>
                  <a:cubicBezTo>
                    <a:pt x="1596" y="3589"/>
                    <a:pt x="2024" y="3006"/>
                    <a:pt x="2296" y="2344"/>
                  </a:cubicBezTo>
                  <a:cubicBezTo>
                    <a:pt x="2569" y="1721"/>
                    <a:pt x="2685" y="749"/>
                    <a:pt x="3425" y="515"/>
                  </a:cubicBezTo>
                  <a:cubicBezTo>
                    <a:pt x="3712" y="407"/>
                    <a:pt x="3601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4072319" y="3171181"/>
              <a:ext cx="12509" cy="92567"/>
            </a:xfrm>
            <a:custGeom>
              <a:avLst/>
              <a:gdLst/>
              <a:ahLst/>
              <a:cxnLst/>
              <a:rect l="l" t="t" r="r" b="b"/>
              <a:pathLst>
                <a:path w="1168" h="8643" extrusionOk="0">
                  <a:moveTo>
                    <a:pt x="399" y="0"/>
                  </a:moveTo>
                  <a:cubicBezTo>
                    <a:pt x="273" y="0"/>
                    <a:pt x="136" y="78"/>
                    <a:pt x="117" y="234"/>
                  </a:cubicBezTo>
                  <a:cubicBezTo>
                    <a:pt x="0" y="1518"/>
                    <a:pt x="39" y="2841"/>
                    <a:pt x="273" y="4125"/>
                  </a:cubicBezTo>
                  <a:cubicBezTo>
                    <a:pt x="389" y="4826"/>
                    <a:pt x="467" y="5526"/>
                    <a:pt x="545" y="6188"/>
                  </a:cubicBezTo>
                  <a:cubicBezTo>
                    <a:pt x="584" y="6810"/>
                    <a:pt x="778" y="7705"/>
                    <a:pt x="467" y="8250"/>
                  </a:cubicBezTo>
                  <a:cubicBezTo>
                    <a:pt x="387" y="8465"/>
                    <a:pt x="565" y="8643"/>
                    <a:pt x="722" y="8643"/>
                  </a:cubicBezTo>
                  <a:cubicBezTo>
                    <a:pt x="793" y="8643"/>
                    <a:pt x="859" y="8607"/>
                    <a:pt x="895" y="8522"/>
                  </a:cubicBezTo>
                  <a:lnTo>
                    <a:pt x="895" y="8484"/>
                  </a:lnTo>
                  <a:cubicBezTo>
                    <a:pt x="1129" y="7939"/>
                    <a:pt x="1168" y="7316"/>
                    <a:pt x="1051" y="6732"/>
                  </a:cubicBezTo>
                  <a:cubicBezTo>
                    <a:pt x="1012" y="5993"/>
                    <a:pt x="934" y="5293"/>
                    <a:pt x="817" y="4592"/>
                  </a:cubicBezTo>
                  <a:cubicBezTo>
                    <a:pt x="584" y="3152"/>
                    <a:pt x="506" y="1674"/>
                    <a:pt x="623" y="234"/>
                  </a:cubicBezTo>
                  <a:cubicBezTo>
                    <a:pt x="642" y="78"/>
                    <a:pt x="525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3995293" y="3208334"/>
              <a:ext cx="90757" cy="52158"/>
            </a:xfrm>
            <a:custGeom>
              <a:avLst/>
              <a:gdLst/>
              <a:ahLst/>
              <a:cxnLst/>
              <a:rect l="l" t="t" r="r" b="b"/>
              <a:pathLst>
                <a:path w="8474" h="4870" extrusionOk="0">
                  <a:moveTo>
                    <a:pt x="379" y="0"/>
                  </a:moveTo>
                  <a:cubicBezTo>
                    <a:pt x="158" y="0"/>
                    <a:pt x="1" y="329"/>
                    <a:pt x="266" y="462"/>
                  </a:cubicBezTo>
                  <a:cubicBezTo>
                    <a:pt x="2951" y="1707"/>
                    <a:pt x="5558" y="3147"/>
                    <a:pt x="8048" y="4820"/>
                  </a:cubicBezTo>
                  <a:cubicBezTo>
                    <a:pt x="8090" y="4855"/>
                    <a:pt x="8131" y="4869"/>
                    <a:pt x="8170" y="4869"/>
                  </a:cubicBezTo>
                  <a:cubicBezTo>
                    <a:pt x="8350" y="4869"/>
                    <a:pt x="8474" y="4552"/>
                    <a:pt x="8282" y="4392"/>
                  </a:cubicBezTo>
                  <a:cubicBezTo>
                    <a:pt x="5830" y="2719"/>
                    <a:pt x="3223" y="1279"/>
                    <a:pt x="499" y="34"/>
                  </a:cubicBezTo>
                  <a:cubicBezTo>
                    <a:pt x="458" y="10"/>
                    <a:pt x="417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4019165" y="3157225"/>
              <a:ext cx="64849" cy="104872"/>
            </a:xfrm>
            <a:custGeom>
              <a:avLst/>
              <a:gdLst/>
              <a:ahLst/>
              <a:cxnLst/>
              <a:rect l="l" t="t" r="r" b="b"/>
              <a:pathLst>
                <a:path w="6055" h="9792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2278" y="3249"/>
                    <a:pt x="4068" y="6362"/>
                    <a:pt x="5547" y="9670"/>
                  </a:cubicBezTo>
                  <a:cubicBezTo>
                    <a:pt x="5584" y="9756"/>
                    <a:pt x="5651" y="9791"/>
                    <a:pt x="5723" y="9791"/>
                  </a:cubicBezTo>
                  <a:cubicBezTo>
                    <a:pt x="5879" y="9791"/>
                    <a:pt x="6055" y="9623"/>
                    <a:pt x="5975" y="9436"/>
                  </a:cubicBezTo>
                  <a:cubicBezTo>
                    <a:pt x="4496" y="6129"/>
                    <a:pt x="2706" y="3016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3983383" y="3255275"/>
              <a:ext cx="105386" cy="14523"/>
            </a:xfrm>
            <a:custGeom>
              <a:avLst/>
              <a:gdLst/>
              <a:ahLst/>
              <a:cxnLst/>
              <a:rect l="l" t="t" r="r" b="b"/>
              <a:pathLst>
                <a:path w="9840" h="1356" extrusionOk="0">
                  <a:moveTo>
                    <a:pt x="9501" y="0"/>
                  </a:moveTo>
                  <a:cubicBezTo>
                    <a:pt x="9479" y="0"/>
                    <a:pt x="9456" y="3"/>
                    <a:pt x="9433" y="9"/>
                  </a:cubicBezTo>
                  <a:cubicBezTo>
                    <a:pt x="7894" y="570"/>
                    <a:pt x="6267" y="854"/>
                    <a:pt x="4634" y="854"/>
                  </a:cubicBezTo>
                  <a:cubicBezTo>
                    <a:pt x="3210" y="854"/>
                    <a:pt x="1782" y="638"/>
                    <a:pt x="405" y="203"/>
                  </a:cubicBezTo>
                  <a:cubicBezTo>
                    <a:pt x="384" y="198"/>
                    <a:pt x="364" y="195"/>
                    <a:pt x="345" y="195"/>
                  </a:cubicBezTo>
                  <a:cubicBezTo>
                    <a:pt x="111" y="195"/>
                    <a:pt x="0" y="601"/>
                    <a:pt x="288" y="709"/>
                  </a:cubicBezTo>
                  <a:cubicBezTo>
                    <a:pt x="1689" y="1140"/>
                    <a:pt x="3139" y="1356"/>
                    <a:pt x="4590" y="1356"/>
                  </a:cubicBezTo>
                  <a:cubicBezTo>
                    <a:pt x="6283" y="1356"/>
                    <a:pt x="7975" y="1063"/>
                    <a:pt x="9588" y="476"/>
                  </a:cubicBezTo>
                  <a:cubicBezTo>
                    <a:pt x="9840" y="404"/>
                    <a:pt x="9760" y="0"/>
                    <a:pt x="9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3926449" y="3126488"/>
              <a:ext cx="66434" cy="119952"/>
            </a:xfrm>
            <a:custGeom>
              <a:avLst/>
              <a:gdLst/>
              <a:ahLst/>
              <a:cxnLst/>
              <a:rect l="l" t="t" r="r" b="b"/>
              <a:pathLst>
                <a:path w="6203" h="11200" extrusionOk="0">
                  <a:moveTo>
                    <a:pt x="5866" y="1"/>
                  </a:moveTo>
                  <a:cubicBezTo>
                    <a:pt x="5845" y="1"/>
                    <a:pt x="5822" y="4"/>
                    <a:pt x="5799" y="10"/>
                  </a:cubicBezTo>
                  <a:cubicBezTo>
                    <a:pt x="5254" y="126"/>
                    <a:pt x="4826" y="10"/>
                    <a:pt x="4281" y="243"/>
                  </a:cubicBezTo>
                  <a:cubicBezTo>
                    <a:pt x="3814" y="477"/>
                    <a:pt x="3425" y="788"/>
                    <a:pt x="3036" y="1177"/>
                  </a:cubicBezTo>
                  <a:cubicBezTo>
                    <a:pt x="2608" y="1527"/>
                    <a:pt x="2257" y="1955"/>
                    <a:pt x="1946" y="2383"/>
                  </a:cubicBezTo>
                  <a:cubicBezTo>
                    <a:pt x="1635" y="2928"/>
                    <a:pt x="1362" y="3512"/>
                    <a:pt x="1207" y="4095"/>
                  </a:cubicBezTo>
                  <a:cubicBezTo>
                    <a:pt x="779" y="5341"/>
                    <a:pt x="428" y="6586"/>
                    <a:pt x="156" y="7870"/>
                  </a:cubicBezTo>
                  <a:cubicBezTo>
                    <a:pt x="39" y="8337"/>
                    <a:pt x="0" y="8843"/>
                    <a:pt x="117" y="9349"/>
                  </a:cubicBezTo>
                  <a:cubicBezTo>
                    <a:pt x="156" y="9543"/>
                    <a:pt x="273" y="9738"/>
                    <a:pt x="390" y="9933"/>
                  </a:cubicBezTo>
                  <a:cubicBezTo>
                    <a:pt x="584" y="10166"/>
                    <a:pt x="1090" y="10477"/>
                    <a:pt x="934" y="10828"/>
                  </a:cubicBezTo>
                  <a:cubicBezTo>
                    <a:pt x="833" y="11055"/>
                    <a:pt x="978" y="11200"/>
                    <a:pt x="1134" y="11200"/>
                  </a:cubicBezTo>
                  <a:cubicBezTo>
                    <a:pt x="1219" y="11200"/>
                    <a:pt x="1308" y="11157"/>
                    <a:pt x="1362" y="11061"/>
                  </a:cubicBezTo>
                  <a:lnTo>
                    <a:pt x="1324" y="11061"/>
                  </a:lnTo>
                  <a:cubicBezTo>
                    <a:pt x="1479" y="10750"/>
                    <a:pt x="1440" y="10400"/>
                    <a:pt x="1246" y="10166"/>
                  </a:cubicBezTo>
                  <a:cubicBezTo>
                    <a:pt x="1090" y="9894"/>
                    <a:pt x="818" y="9738"/>
                    <a:pt x="701" y="9504"/>
                  </a:cubicBezTo>
                  <a:cubicBezTo>
                    <a:pt x="545" y="9232"/>
                    <a:pt x="467" y="8921"/>
                    <a:pt x="506" y="8609"/>
                  </a:cubicBezTo>
                  <a:cubicBezTo>
                    <a:pt x="662" y="7403"/>
                    <a:pt x="973" y="6236"/>
                    <a:pt x="1401" y="5068"/>
                  </a:cubicBezTo>
                  <a:cubicBezTo>
                    <a:pt x="1752" y="3940"/>
                    <a:pt x="2102" y="2772"/>
                    <a:pt x="2997" y="1916"/>
                  </a:cubicBezTo>
                  <a:cubicBezTo>
                    <a:pt x="3386" y="1488"/>
                    <a:pt x="3814" y="1099"/>
                    <a:pt x="4320" y="788"/>
                  </a:cubicBezTo>
                  <a:cubicBezTo>
                    <a:pt x="4865" y="477"/>
                    <a:pt x="5332" y="632"/>
                    <a:pt x="5915" y="477"/>
                  </a:cubicBezTo>
                  <a:cubicBezTo>
                    <a:pt x="6203" y="405"/>
                    <a:pt x="6125" y="1"/>
                    <a:pt x="5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3936452" y="3267635"/>
              <a:ext cx="148687" cy="50540"/>
            </a:xfrm>
            <a:custGeom>
              <a:avLst/>
              <a:gdLst/>
              <a:ahLst/>
              <a:cxnLst/>
              <a:rect l="l" t="t" r="r" b="b"/>
              <a:pathLst>
                <a:path w="13883" h="4719" extrusionOk="0">
                  <a:moveTo>
                    <a:pt x="13550" y="0"/>
                  </a:moveTo>
                  <a:cubicBezTo>
                    <a:pt x="13474" y="0"/>
                    <a:pt x="13397" y="40"/>
                    <a:pt x="13348" y="139"/>
                  </a:cubicBezTo>
                  <a:cubicBezTo>
                    <a:pt x="12844" y="1253"/>
                    <a:pt x="11744" y="2301"/>
                    <a:pt x="10474" y="2301"/>
                  </a:cubicBezTo>
                  <a:cubicBezTo>
                    <a:pt x="10370" y="2301"/>
                    <a:pt x="10264" y="2294"/>
                    <a:pt x="10157" y="2279"/>
                  </a:cubicBezTo>
                  <a:cubicBezTo>
                    <a:pt x="10045" y="2265"/>
                    <a:pt x="9934" y="2259"/>
                    <a:pt x="9823" y="2259"/>
                  </a:cubicBezTo>
                  <a:cubicBezTo>
                    <a:pt x="8702" y="2259"/>
                    <a:pt x="7636" y="2923"/>
                    <a:pt x="6538" y="3135"/>
                  </a:cubicBezTo>
                  <a:cubicBezTo>
                    <a:pt x="5837" y="3213"/>
                    <a:pt x="5137" y="3252"/>
                    <a:pt x="4437" y="3291"/>
                  </a:cubicBezTo>
                  <a:cubicBezTo>
                    <a:pt x="3931" y="3330"/>
                    <a:pt x="3425" y="3486"/>
                    <a:pt x="2997" y="3758"/>
                  </a:cubicBezTo>
                  <a:cubicBezTo>
                    <a:pt x="2641" y="3972"/>
                    <a:pt x="2226" y="4229"/>
                    <a:pt x="1843" y="4229"/>
                  </a:cubicBezTo>
                  <a:cubicBezTo>
                    <a:pt x="1598" y="4229"/>
                    <a:pt x="1365" y="4124"/>
                    <a:pt x="1168" y="3836"/>
                  </a:cubicBezTo>
                  <a:cubicBezTo>
                    <a:pt x="662" y="3096"/>
                    <a:pt x="1090" y="2240"/>
                    <a:pt x="1479" y="1618"/>
                  </a:cubicBezTo>
                  <a:cubicBezTo>
                    <a:pt x="1562" y="1424"/>
                    <a:pt x="1409" y="1250"/>
                    <a:pt x="1243" y="1250"/>
                  </a:cubicBezTo>
                  <a:cubicBezTo>
                    <a:pt x="1176" y="1250"/>
                    <a:pt x="1107" y="1278"/>
                    <a:pt x="1051" y="1345"/>
                  </a:cubicBezTo>
                  <a:cubicBezTo>
                    <a:pt x="506" y="2318"/>
                    <a:pt x="0" y="3991"/>
                    <a:pt x="1362" y="4614"/>
                  </a:cubicBezTo>
                  <a:cubicBezTo>
                    <a:pt x="1557" y="4684"/>
                    <a:pt x="1756" y="4718"/>
                    <a:pt x="1954" y="4718"/>
                  </a:cubicBezTo>
                  <a:cubicBezTo>
                    <a:pt x="2309" y="4718"/>
                    <a:pt x="2658" y="4606"/>
                    <a:pt x="2958" y="4381"/>
                  </a:cubicBezTo>
                  <a:cubicBezTo>
                    <a:pt x="3269" y="4147"/>
                    <a:pt x="3619" y="3953"/>
                    <a:pt x="3970" y="3797"/>
                  </a:cubicBezTo>
                  <a:cubicBezTo>
                    <a:pt x="4340" y="3740"/>
                    <a:pt x="4710" y="3704"/>
                    <a:pt x="5081" y="3704"/>
                  </a:cubicBezTo>
                  <a:cubicBezTo>
                    <a:pt x="5216" y="3704"/>
                    <a:pt x="5352" y="3709"/>
                    <a:pt x="5487" y="3719"/>
                  </a:cubicBezTo>
                  <a:cubicBezTo>
                    <a:pt x="6382" y="3680"/>
                    <a:pt x="7238" y="3486"/>
                    <a:pt x="8094" y="3174"/>
                  </a:cubicBezTo>
                  <a:cubicBezTo>
                    <a:pt x="8484" y="3019"/>
                    <a:pt x="8873" y="2902"/>
                    <a:pt x="9301" y="2746"/>
                  </a:cubicBezTo>
                  <a:cubicBezTo>
                    <a:pt x="9405" y="2736"/>
                    <a:pt x="9512" y="2731"/>
                    <a:pt x="9621" y="2731"/>
                  </a:cubicBezTo>
                  <a:cubicBezTo>
                    <a:pt x="9919" y="2731"/>
                    <a:pt x="10233" y="2767"/>
                    <a:pt x="10546" y="2824"/>
                  </a:cubicBezTo>
                  <a:cubicBezTo>
                    <a:pt x="11947" y="2824"/>
                    <a:pt x="13231" y="1540"/>
                    <a:pt x="13776" y="373"/>
                  </a:cubicBezTo>
                  <a:cubicBezTo>
                    <a:pt x="13882" y="186"/>
                    <a:pt x="13716" y="0"/>
                    <a:pt x="1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4073347" y="3249331"/>
              <a:ext cx="145420" cy="113665"/>
            </a:xfrm>
            <a:custGeom>
              <a:avLst/>
              <a:gdLst/>
              <a:ahLst/>
              <a:cxnLst/>
              <a:rect l="l" t="t" r="r" b="b"/>
              <a:pathLst>
                <a:path w="13578" h="10613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1928" y="2743"/>
                    <a:pt x="3796" y="5117"/>
                    <a:pt x="6169" y="6985"/>
                  </a:cubicBezTo>
                  <a:cubicBezTo>
                    <a:pt x="8193" y="8580"/>
                    <a:pt x="10605" y="10059"/>
                    <a:pt x="13174" y="10604"/>
                  </a:cubicBezTo>
                  <a:cubicBezTo>
                    <a:pt x="13194" y="10610"/>
                    <a:pt x="13215" y="10612"/>
                    <a:pt x="13234" y="10612"/>
                  </a:cubicBezTo>
                  <a:cubicBezTo>
                    <a:pt x="13467" y="10612"/>
                    <a:pt x="13578" y="10209"/>
                    <a:pt x="13290" y="10137"/>
                  </a:cubicBezTo>
                  <a:cubicBezTo>
                    <a:pt x="10761" y="9631"/>
                    <a:pt x="8387" y="8113"/>
                    <a:pt x="6403" y="6518"/>
                  </a:cubicBezTo>
                  <a:cubicBezTo>
                    <a:pt x="4107" y="4728"/>
                    <a:pt x="2317" y="2393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4076067" y="3232742"/>
              <a:ext cx="22437" cy="46835"/>
            </a:xfrm>
            <a:custGeom>
              <a:avLst/>
              <a:gdLst/>
              <a:ahLst/>
              <a:cxnLst/>
              <a:rect l="l" t="t" r="r" b="b"/>
              <a:pathLst>
                <a:path w="2095" h="4373" extrusionOk="0">
                  <a:moveTo>
                    <a:pt x="1129" y="1"/>
                  </a:moveTo>
                  <a:cubicBezTo>
                    <a:pt x="992" y="1"/>
                    <a:pt x="856" y="99"/>
                    <a:pt x="893" y="273"/>
                  </a:cubicBezTo>
                  <a:lnTo>
                    <a:pt x="893" y="273"/>
                  </a:lnTo>
                  <a:lnTo>
                    <a:pt x="856" y="284"/>
                  </a:lnTo>
                  <a:cubicBezTo>
                    <a:pt x="893" y="379"/>
                    <a:pt x="932" y="476"/>
                    <a:pt x="972" y="575"/>
                  </a:cubicBezTo>
                  <a:lnTo>
                    <a:pt x="972" y="575"/>
                  </a:lnTo>
                  <a:cubicBezTo>
                    <a:pt x="1027" y="812"/>
                    <a:pt x="1065" y="1054"/>
                    <a:pt x="1086" y="1297"/>
                  </a:cubicBezTo>
                  <a:lnTo>
                    <a:pt x="1086" y="1297"/>
                  </a:lnTo>
                  <a:cubicBezTo>
                    <a:pt x="1079" y="1332"/>
                    <a:pt x="1079" y="1370"/>
                    <a:pt x="1090" y="1412"/>
                  </a:cubicBezTo>
                  <a:cubicBezTo>
                    <a:pt x="1093" y="1428"/>
                    <a:pt x="1095" y="1445"/>
                    <a:pt x="1098" y="1461"/>
                  </a:cubicBezTo>
                  <a:lnTo>
                    <a:pt x="1098" y="1461"/>
                  </a:lnTo>
                  <a:cubicBezTo>
                    <a:pt x="1138" y="2165"/>
                    <a:pt x="1041" y="2883"/>
                    <a:pt x="818" y="3553"/>
                  </a:cubicBezTo>
                  <a:cubicBezTo>
                    <a:pt x="811" y="3573"/>
                    <a:pt x="808" y="3594"/>
                    <a:pt x="808" y="3614"/>
                  </a:cubicBezTo>
                  <a:lnTo>
                    <a:pt x="808" y="3614"/>
                  </a:lnTo>
                  <a:cubicBezTo>
                    <a:pt x="661" y="3739"/>
                    <a:pt x="493" y="3838"/>
                    <a:pt x="312" y="3903"/>
                  </a:cubicBezTo>
                  <a:cubicBezTo>
                    <a:pt x="12" y="3903"/>
                    <a:pt x="1" y="4372"/>
                    <a:pt x="278" y="4372"/>
                  </a:cubicBezTo>
                  <a:cubicBezTo>
                    <a:pt x="289" y="4372"/>
                    <a:pt x="300" y="4371"/>
                    <a:pt x="312" y="4370"/>
                  </a:cubicBezTo>
                  <a:cubicBezTo>
                    <a:pt x="1051" y="4253"/>
                    <a:pt x="1674" y="3669"/>
                    <a:pt x="1829" y="2930"/>
                  </a:cubicBezTo>
                  <a:cubicBezTo>
                    <a:pt x="2095" y="2020"/>
                    <a:pt x="1732" y="1074"/>
                    <a:pt x="1390" y="234"/>
                  </a:cubicBezTo>
                  <a:lnTo>
                    <a:pt x="1390" y="234"/>
                  </a:lnTo>
                  <a:cubicBezTo>
                    <a:pt x="1381" y="199"/>
                    <a:pt x="1372" y="164"/>
                    <a:pt x="1362" y="128"/>
                  </a:cubicBezTo>
                  <a:lnTo>
                    <a:pt x="1362" y="128"/>
                  </a:lnTo>
                  <a:lnTo>
                    <a:pt x="1349" y="132"/>
                  </a:lnTo>
                  <a:lnTo>
                    <a:pt x="1349" y="132"/>
                  </a:lnTo>
                  <a:cubicBezTo>
                    <a:pt x="1308" y="43"/>
                    <a:pt x="1218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0"/>
            <p:cNvSpPr/>
            <p:nvPr/>
          </p:nvSpPr>
          <p:spPr>
            <a:xfrm>
              <a:off x="4113156" y="3187653"/>
              <a:ext cx="48356" cy="140644"/>
            </a:xfrm>
            <a:custGeom>
              <a:avLst/>
              <a:gdLst/>
              <a:ahLst/>
              <a:cxnLst/>
              <a:rect l="l" t="t" r="r" b="b"/>
              <a:pathLst>
                <a:path w="4515" h="13132" extrusionOk="0">
                  <a:moveTo>
                    <a:pt x="896" y="829"/>
                  </a:moveTo>
                  <a:cubicBezTo>
                    <a:pt x="1482" y="1707"/>
                    <a:pt x="2040" y="2634"/>
                    <a:pt x="2569" y="3560"/>
                  </a:cubicBezTo>
                  <a:cubicBezTo>
                    <a:pt x="3231" y="4650"/>
                    <a:pt x="3931" y="5934"/>
                    <a:pt x="3970" y="7296"/>
                  </a:cubicBezTo>
                  <a:cubicBezTo>
                    <a:pt x="4009" y="8580"/>
                    <a:pt x="3503" y="9747"/>
                    <a:pt x="2997" y="10915"/>
                  </a:cubicBezTo>
                  <a:cubicBezTo>
                    <a:pt x="2882" y="11210"/>
                    <a:pt x="2775" y="11532"/>
                    <a:pt x="2732" y="11850"/>
                  </a:cubicBezTo>
                  <a:lnTo>
                    <a:pt x="2732" y="11850"/>
                  </a:lnTo>
                  <a:cubicBezTo>
                    <a:pt x="1647" y="10285"/>
                    <a:pt x="1238" y="8402"/>
                    <a:pt x="1012" y="6556"/>
                  </a:cubicBezTo>
                  <a:cubicBezTo>
                    <a:pt x="799" y="4675"/>
                    <a:pt x="554" y="2697"/>
                    <a:pt x="896" y="829"/>
                  </a:cubicBezTo>
                  <a:close/>
                  <a:moveTo>
                    <a:pt x="810" y="1"/>
                  </a:moveTo>
                  <a:cubicBezTo>
                    <a:pt x="702" y="1"/>
                    <a:pt x="591" y="61"/>
                    <a:pt x="545" y="175"/>
                  </a:cubicBezTo>
                  <a:cubicBezTo>
                    <a:pt x="1" y="2276"/>
                    <a:pt x="312" y="4611"/>
                    <a:pt x="545" y="6751"/>
                  </a:cubicBezTo>
                  <a:cubicBezTo>
                    <a:pt x="779" y="8697"/>
                    <a:pt x="1246" y="10642"/>
                    <a:pt x="2413" y="12238"/>
                  </a:cubicBezTo>
                  <a:cubicBezTo>
                    <a:pt x="2470" y="12306"/>
                    <a:pt x="2547" y="12334"/>
                    <a:pt x="2623" y="12334"/>
                  </a:cubicBezTo>
                  <a:cubicBezTo>
                    <a:pt x="2657" y="12334"/>
                    <a:pt x="2691" y="12329"/>
                    <a:pt x="2723" y="12318"/>
                  </a:cubicBezTo>
                  <a:lnTo>
                    <a:pt x="2723" y="12318"/>
                  </a:lnTo>
                  <a:cubicBezTo>
                    <a:pt x="2755" y="12586"/>
                    <a:pt x="2859" y="12839"/>
                    <a:pt x="3075" y="13055"/>
                  </a:cubicBezTo>
                  <a:cubicBezTo>
                    <a:pt x="3129" y="13109"/>
                    <a:pt x="3190" y="13132"/>
                    <a:pt x="3248" y="13132"/>
                  </a:cubicBezTo>
                  <a:cubicBezTo>
                    <a:pt x="3440" y="13132"/>
                    <a:pt x="3604" y="12884"/>
                    <a:pt x="3425" y="12705"/>
                  </a:cubicBezTo>
                  <a:cubicBezTo>
                    <a:pt x="2725" y="11965"/>
                    <a:pt x="3775" y="10448"/>
                    <a:pt x="4048" y="9631"/>
                  </a:cubicBezTo>
                  <a:cubicBezTo>
                    <a:pt x="4437" y="8580"/>
                    <a:pt x="4515" y="7451"/>
                    <a:pt x="4320" y="6362"/>
                  </a:cubicBezTo>
                  <a:cubicBezTo>
                    <a:pt x="4048" y="5272"/>
                    <a:pt x="3620" y="4260"/>
                    <a:pt x="2997" y="3327"/>
                  </a:cubicBezTo>
                  <a:cubicBezTo>
                    <a:pt x="2374" y="2237"/>
                    <a:pt x="1713" y="1147"/>
                    <a:pt x="1012" y="97"/>
                  </a:cubicBezTo>
                  <a:cubicBezTo>
                    <a:pt x="964" y="32"/>
                    <a:pt x="88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0"/>
            <p:cNvSpPr/>
            <p:nvPr/>
          </p:nvSpPr>
          <p:spPr>
            <a:xfrm>
              <a:off x="4164179" y="3189227"/>
              <a:ext cx="96604" cy="255241"/>
            </a:xfrm>
            <a:custGeom>
              <a:avLst/>
              <a:gdLst/>
              <a:ahLst/>
              <a:cxnLst/>
              <a:rect l="l" t="t" r="r" b="b"/>
              <a:pathLst>
                <a:path w="9020" h="23832" extrusionOk="0">
                  <a:moveTo>
                    <a:pt x="291" y="0"/>
                  </a:moveTo>
                  <a:cubicBezTo>
                    <a:pt x="154" y="0"/>
                    <a:pt x="0" y="116"/>
                    <a:pt x="23" y="300"/>
                  </a:cubicBezTo>
                  <a:cubicBezTo>
                    <a:pt x="879" y="4386"/>
                    <a:pt x="1696" y="8511"/>
                    <a:pt x="3058" y="12441"/>
                  </a:cubicBezTo>
                  <a:cubicBezTo>
                    <a:pt x="3720" y="14348"/>
                    <a:pt x="4537" y="16216"/>
                    <a:pt x="5471" y="18006"/>
                  </a:cubicBezTo>
                  <a:cubicBezTo>
                    <a:pt x="6444" y="19912"/>
                    <a:pt x="7806" y="21625"/>
                    <a:pt x="8506" y="23648"/>
                  </a:cubicBezTo>
                  <a:cubicBezTo>
                    <a:pt x="8538" y="23776"/>
                    <a:pt x="8635" y="23831"/>
                    <a:pt x="8733" y="23831"/>
                  </a:cubicBezTo>
                  <a:cubicBezTo>
                    <a:pt x="8875" y="23831"/>
                    <a:pt x="9019" y="23715"/>
                    <a:pt x="8973" y="23531"/>
                  </a:cubicBezTo>
                  <a:lnTo>
                    <a:pt x="8973" y="23531"/>
                  </a:lnTo>
                  <a:lnTo>
                    <a:pt x="8973" y="23570"/>
                  </a:lnTo>
                  <a:cubicBezTo>
                    <a:pt x="8312" y="21625"/>
                    <a:pt x="7105" y="19951"/>
                    <a:pt x="6132" y="18161"/>
                  </a:cubicBezTo>
                  <a:cubicBezTo>
                    <a:pt x="5082" y="16293"/>
                    <a:pt x="4265" y="14348"/>
                    <a:pt x="3564" y="12324"/>
                  </a:cubicBezTo>
                  <a:cubicBezTo>
                    <a:pt x="2202" y="8394"/>
                    <a:pt x="1346" y="4269"/>
                    <a:pt x="490" y="183"/>
                  </a:cubicBezTo>
                  <a:cubicBezTo>
                    <a:pt x="474" y="56"/>
                    <a:pt x="38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4146496" y="3146590"/>
              <a:ext cx="24601" cy="49384"/>
            </a:xfrm>
            <a:custGeom>
              <a:avLst/>
              <a:gdLst/>
              <a:ahLst/>
              <a:cxnLst/>
              <a:rect l="l" t="t" r="r" b="b"/>
              <a:pathLst>
                <a:path w="2297" h="4611" extrusionOk="0">
                  <a:moveTo>
                    <a:pt x="807" y="463"/>
                  </a:moveTo>
                  <a:cubicBezTo>
                    <a:pt x="925" y="463"/>
                    <a:pt x="1096" y="665"/>
                    <a:pt x="1168" y="701"/>
                  </a:cubicBezTo>
                  <a:cubicBezTo>
                    <a:pt x="1246" y="818"/>
                    <a:pt x="1363" y="934"/>
                    <a:pt x="1441" y="1051"/>
                  </a:cubicBezTo>
                  <a:cubicBezTo>
                    <a:pt x="1596" y="1362"/>
                    <a:pt x="1713" y="1674"/>
                    <a:pt x="1752" y="2024"/>
                  </a:cubicBezTo>
                  <a:cubicBezTo>
                    <a:pt x="1812" y="2621"/>
                    <a:pt x="1825" y="3218"/>
                    <a:pt x="1829" y="3798"/>
                  </a:cubicBezTo>
                  <a:lnTo>
                    <a:pt x="1829" y="3798"/>
                  </a:lnTo>
                  <a:cubicBezTo>
                    <a:pt x="1533" y="3309"/>
                    <a:pt x="1242" y="2803"/>
                    <a:pt x="974" y="2296"/>
                  </a:cubicBezTo>
                  <a:cubicBezTo>
                    <a:pt x="779" y="1985"/>
                    <a:pt x="662" y="1635"/>
                    <a:pt x="584" y="1285"/>
                  </a:cubicBezTo>
                  <a:cubicBezTo>
                    <a:pt x="546" y="1090"/>
                    <a:pt x="507" y="545"/>
                    <a:pt x="779" y="467"/>
                  </a:cubicBezTo>
                  <a:cubicBezTo>
                    <a:pt x="788" y="464"/>
                    <a:pt x="797" y="463"/>
                    <a:pt x="807" y="463"/>
                  </a:cubicBezTo>
                  <a:close/>
                  <a:moveTo>
                    <a:pt x="779" y="0"/>
                  </a:moveTo>
                  <a:cubicBezTo>
                    <a:pt x="507" y="0"/>
                    <a:pt x="273" y="195"/>
                    <a:pt x="195" y="467"/>
                  </a:cubicBezTo>
                  <a:cubicBezTo>
                    <a:pt x="1" y="1129"/>
                    <a:pt x="118" y="1790"/>
                    <a:pt x="468" y="2374"/>
                  </a:cubicBezTo>
                  <a:cubicBezTo>
                    <a:pt x="818" y="3114"/>
                    <a:pt x="1246" y="3814"/>
                    <a:pt x="1713" y="4514"/>
                  </a:cubicBezTo>
                  <a:cubicBezTo>
                    <a:pt x="1758" y="4582"/>
                    <a:pt x="1825" y="4610"/>
                    <a:pt x="1894" y="4610"/>
                  </a:cubicBezTo>
                  <a:cubicBezTo>
                    <a:pt x="1946" y="4610"/>
                    <a:pt x="1998" y="4594"/>
                    <a:pt x="2042" y="4566"/>
                  </a:cubicBezTo>
                  <a:lnTo>
                    <a:pt x="2042" y="4566"/>
                  </a:lnTo>
                  <a:cubicBezTo>
                    <a:pt x="2052" y="4567"/>
                    <a:pt x="2063" y="4568"/>
                    <a:pt x="2073" y="4568"/>
                  </a:cubicBezTo>
                  <a:cubicBezTo>
                    <a:pt x="2187" y="4568"/>
                    <a:pt x="2297" y="4490"/>
                    <a:pt x="2297" y="4320"/>
                  </a:cubicBezTo>
                  <a:cubicBezTo>
                    <a:pt x="2297" y="3619"/>
                    <a:pt x="2297" y="2880"/>
                    <a:pt x="2219" y="2102"/>
                  </a:cubicBezTo>
                  <a:cubicBezTo>
                    <a:pt x="2219" y="1479"/>
                    <a:pt x="1946" y="895"/>
                    <a:pt x="1557" y="428"/>
                  </a:cubicBezTo>
                  <a:cubicBezTo>
                    <a:pt x="1363" y="195"/>
                    <a:pt x="1090" y="39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4136076" y="3188488"/>
              <a:ext cx="40698" cy="38385"/>
            </a:xfrm>
            <a:custGeom>
              <a:avLst/>
              <a:gdLst/>
              <a:ahLst/>
              <a:cxnLst/>
              <a:rect l="l" t="t" r="r" b="b"/>
              <a:pathLst>
                <a:path w="3800" h="3584" extrusionOk="0">
                  <a:moveTo>
                    <a:pt x="624" y="486"/>
                  </a:moveTo>
                  <a:cubicBezTo>
                    <a:pt x="779" y="525"/>
                    <a:pt x="896" y="525"/>
                    <a:pt x="1013" y="563"/>
                  </a:cubicBezTo>
                  <a:cubicBezTo>
                    <a:pt x="1519" y="758"/>
                    <a:pt x="1947" y="1147"/>
                    <a:pt x="2180" y="1614"/>
                  </a:cubicBezTo>
                  <a:cubicBezTo>
                    <a:pt x="2438" y="2026"/>
                    <a:pt x="2678" y="2422"/>
                    <a:pt x="2913" y="2822"/>
                  </a:cubicBezTo>
                  <a:lnTo>
                    <a:pt x="2913" y="2822"/>
                  </a:lnTo>
                  <a:cubicBezTo>
                    <a:pt x="2237" y="2410"/>
                    <a:pt x="1629" y="1910"/>
                    <a:pt x="1091" y="1342"/>
                  </a:cubicBezTo>
                  <a:cubicBezTo>
                    <a:pt x="896" y="1147"/>
                    <a:pt x="779" y="953"/>
                    <a:pt x="662" y="719"/>
                  </a:cubicBezTo>
                  <a:cubicBezTo>
                    <a:pt x="624" y="641"/>
                    <a:pt x="624" y="602"/>
                    <a:pt x="585" y="563"/>
                  </a:cubicBezTo>
                  <a:lnTo>
                    <a:pt x="585" y="486"/>
                  </a:lnTo>
                  <a:cubicBezTo>
                    <a:pt x="585" y="499"/>
                    <a:pt x="589" y="503"/>
                    <a:pt x="595" y="503"/>
                  </a:cubicBezTo>
                  <a:cubicBezTo>
                    <a:pt x="606" y="503"/>
                    <a:pt x="624" y="486"/>
                    <a:pt x="624" y="486"/>
                  </a:cubicBezTo>
                  <a:close/>
                  <a:moveTo>
                    <a:pt x="692" y="0"/>
                  </a:moveTo>
                  <a:cubicBezTo>
                    <a:pt x="487" y="0"/>
                    <a:pt x="287" y="53"/>
                    <a:pt x="195" y="213"/>
                  </a:cubicBezTo>
                  <a:cubicBezTo>
                    <a:pt x="1" y="486"/>
                    <a:pt x="195" y="875"/>
                    <a:pt x="351" y="1108"/>
                  </a:cubicBezTo>
                  <a:cubicBezTo>
                    <a:pt x="662" y="1614"/>
                    <a:pt x="1052" y="2081"/>
                    <a:pt x="1557" y="2431"/>
                  </a:cubicBezTo>
                  <a:cubicBezTo>
                    <a:pt x="2102" y="2859"/>
                    <a:pt x="2686" y="3210"/>
                    <a:pt x="3309" y="3560"/>
                  </a:cubicBezTo>
                  <a:cubicBezTo>
                    <a:pt x="3341" y="3576"/>
                    <a:pt x="3373" y="3583"/>
                    <a:pt x="3404" y="3583"/>
                  </a:cubicBezTo>
                  <a:cubicBezTo>
                    <a:pt x="3442" y="3583"/>
                    <a:pt x="3479" y="3572"/>
                    <a:pt x="3511" y="3553"/>
                  </a:cubicBezTo>
                  <a:lnTo>
                    <a:pt x="3511" y="3553"/>
                  </a:lnTo>
                  <a:cubicBezTo>
                    <a:pt x="3668" y="3527"/>
                    <a:pt x="3799" y="3349"/>
                    <a:pt x="3698" y="3171"/>
                  </a:cubicBezTo>
                  <a:cubicBezTo>
                    <a:pt x="3309" y="2548"/>
                    <a:pt x="2958" y="1925"/>
                    <a:pt x="2530" y="1303"/>
                  </a:cubicBezTo>
                  <a:cubicBezTo>
                    <a:pt x="2219" y="719"/>
                    <a:pt x="1713" y="291"/>
                    <a:pt x="1091" y="58"/>
                  </a:cubicBezTo>
                  <a:cubicBezTo>
                    <a:pt x="979" y="26"/>
                    <a:pt x="83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4171922" y="3179973"/>
              <a:ext cx="23765" cy="45678"/>
            </a:xfrm>
            <a:custGeom>
              <a:avLst/>
              <a:gdLst/>
              <a:ahLst/>
              <a:cxnLst/>
              <a:rect l="l" t="t" r="r" b="b"/>
              <a:pathLst>
                <a:path w="2219" h="4265" extrusionOk="0">
                  <a:moveTo>
                    <a:pt x="1525" y="492"/>
                  </a:moveTo>
                  <a:cubicBezTo>
                    <a:pt x="1549" y="492"/>
                    <a:pt x="1572" y="506"/>
                    <a:pt x="1596" y="541"/>
                  </a:cubicBezTo>
                  <a:cubicBezTo>
                    <a:pt x="1946" y="1047"/>
                    <a:pt x="1557" y="1748"/>
                    <a:pt x="1285" y="2176"/>
                  </a:cubicBezTo>
                  <a:cubicBezTo>
                    <a:pt x="1050" y="2495"/>
                    <a:pt x="828" y="2815"/>
                    <a:pt x="610" y="3134"/>
                  </a:cubicBezTo>
                  <a:lnTo>
                    <a:pt x="610" y="3134"/>
                  </a:lnTo>
                  <a:cubicBezTo>
                    <a:pt x="684" y="2710"/>
                    <a:pt x="763" y="2300"/>
                    <a:pt x="857" y="1903"/>
                  </a:cubicBezTo>
                  <a:cubicBezTo>
                    <a:pt x="934" y="1592"/>
                    <a:pt x="1012" y="1281"/>
                    <a:pt x="1168" y="1008"/>
                  </a:cubicBezTo>
                  <a:cubicBezTo>
                    <a:pt x="1207" y="892"/>
                    <a:pt x="1285" y="736"/>
                    <a:pt x="1362" y="619"/>
                  </a:cubicBezTo>
                  <a:cubicBezTo>
                    <a:pt x="1417" y="565"/>
                    <a:pt x="1471" y="492"/>
                    <a:pt x="1525" y="492"/>
                  </a:cubicBezTo>
                  <a:close/>
                  <a:moveTo>
                    <a:pt x="1539" y="1"/>
                  </a:moveTo>
                  <a:cubicBezTo>
                    <a:pt x="1406" y="1"/>
                    <a:pt x="1271" y="49"/>
                    <a:pt x="1168" y="152"/>
                  </a:cubicBezTo>
                  <a:cubicBezTo>
                    <a:pt x="740" y="580"/>
                    <a:pt x="506" y="1125"/>
                    <a:pt x="390" y="1748"/>
                  </a:cubicBezTo>
                  <a:cubicBezTo>
                    <a:pt x="234" y="2487"/>
                    <a:pt x="78" y="3226"/>
                    <a:pt x="0" y="4005"/>
                  </a:cubicBezTo>
                  <a:cubicBezTo>
                    <a:pt x="0" y="4046"/>
                    <a:pt x="15" y="4087"/>
                    <a:pt x="39" y="4124"/>
                  </a:cubicBezTo>
                  <a:lnTo>
                    <a:pt x="39" y="4124"/>
                  </a:lnTo>
                  <a:cubicBezTo>
                    <a:pt x="71" y="4209"/>
                    <a:pt x="169" y="4264"/>
                    <a:pt x="269" y="4264"/>
                  </a:cubicBezTo>
                  <a:cubicBezTo>
                    <a:pt x="343" y="4264"/>
                    <a:pt x="419" y="4233"/>
                    <a:pt x="467" y="4160"/>
                  </a:cubicBezTo>
                  <a:cubicBezTo>
                    <a:pt x="857" y="3615"/>
                    <a:pt x="1246" y="3071"/>
                    <a:pt x="1635" y="2526"/>
                  </a:cubicBezTo>
                  <a:cubicBezTo>
                    <a:pt x="2024" y="2059"/>
                    <a:pt x="2219" y="1436"/>
                    <a:pt x="2219" y="853"/>
                  </a:cubicBezTo>
                  <a:cubicBezTo>
                    <a:pt x="2180" y="580"/>
                    <a:pt x="2063" y="308"/>
                    <a:pt x="1868" y="113"/>
                  </a:cubicBezTo>
                  <a:cubicBezTo>
                    <a:pt x="1776" y="40"/>
                    <a:pt x="165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4146496" y="3222364"/>
              <a:ext cx="36039" cy="32794"/>
            </a:xfrm>
            <a:custGeom>
              <a:avLst/>
              <a:gdLst/>
              <a:ahLst/>
              <a:cxnLst/>
              <a:rect l="l" t="t" r="r" b="b"/>
              <a:pathLst>
                <a:path w="3365" h="3062" extrusionOk="0">
                  <a:moveTo>
                    <a:pt x="742" y="528"/>
                  </a:moveTo>
                  <a:cubicBezTo>
                    <a:pt x="767" y="528"/>
                    <a:pt x="792" y="535"/>
                    <a:pt x="818" y="552"/>
                  </a:cubicBezTo>
                  <a:cubicBezTo>
                    <a:pt x="1013" y="669"/>
                    <a:pt x="1168" y="825"/>
                    <a:pt x="1324" y="981"/>
                  </a:cubicBezTo>
                  <a:cubicBezTo>
                    <a:pt x="1479" y="1136"/>
                    <a:pt x="1674" y="1292"/>
                    <a:pt x="1791" y="1448"/>
                  </a:cubicBezTo>
                  <a:cubicBezTo>
                    <a:pt x="2079" y="1736"/>
                    <a:pt x="2325" y="2045"/>
                    <a:pt x="2559" y="2361"/>
                  </a:cubicBezTo>
                  <a:lnTo>
                    <a:pt x="2559" y="2361"/>
                  </a:lnTo>
                  <a:cubicBezTo>
                    <a:pt x="2341" y="2260"/>
                    <a:pt x="2133" y="2137"/>
                    <a:pt x="1946" y="1992"/>
                  </a:cubicBezTo>
                  <a:cubicBezTo>
                    <a:pt x="1557" y="1759"/>
                    <a:pt x="1207" y="1525"/>
                    <a:pt x="857" y="1214"/>
                  </a:cubicBezTo>
                  <a:cubicBezTo>
                    <a:pt x="701" y="1097"/>
                    <a:pt x="584" y="942"/>
                    <a:pt x="584" y="747"/>
                  </a:cubicBezTo>
                  <a:cubicBezTo>
                    <a:pt x="584" y="626"/>
                    <a:pt x="656" y="528"/>
                    <a:pt x="742" y="528"/>
                  </a:cubicBezTo>
                  <a:close/>
                  <a:moveTo>
                    <a:pt x="766" y="0"/>
                  </a:moveTo>
                  <a:cubicBezTo>
                    <a:pt x="556" y="0"/>
                    <a:pt x="331" y="115"/>
                    <a:pt x="195" y="319"/>
                  </a:cubicBezTo>
                  <a:cubicBezTo>
                    <a:pt x="40" y="552"/>
                    <a:pt x="1" y="825"/>
                    <a:pt x="118" y="1097"/>
                  </a:cubicBezTo>
                  <a:cubicBezTo>
                    <a:pt x="234" y="1331"/>
                    <a:pt x="429" y="1564"/>
                    <a:pt x="662" y="1720"/>
                  </a:cubicBezTo>
                  <a:cubicBezTo>
                    <a:pt x="896" y="1876"/>
                    <a:pt x="1090" y="2031"/>
                    <a:pt x="1324" y="2187"/>
                  </a:cubicBezTo>
                  <a:cubicBezTo>
                    <a:pt x="1830" y="2576"/>
                    <a:pt x="2413" y="2848"/>
                    <a:pt x="2997" y="3043"/>
                  </a:cubicBezTo>
                  <a:cubicBezTo>
                    <a:pt x="3031" y="3056"/>
                    <a:pt x="3063" y="3062"/>
                    <a:pt x="3092" y="3062"/>
                  </a:cubicBezTo>
                  <a:cubicBezTo>
                    <a:pt x="3288" y="3062"/>
                    <a:pt x="3364" y="2801"/>
                    <a:pt x="3228" y="2652"/>
                  </a:cubicBezTo>
                  <a:lnTo>
                    <a:pt x="3228" y="2652"/>
                  </a:lnTo>
                  <a:cubicBezTo>
                    <a:pt x="3250" y="2592"/>
                    <a:pt x="3253" y="2526"/>
                    <a:pt x="3231" y="2459"/>
                  </a:cubicBezTo>
                  <a:cubicBezTo>
                    <a:pt x="2880" y="1992"/>
                    <a:pt x="2530" y="1525"/>
                    <a:pt x="2141" y="1136"/>
                  </a:cubicBezTo>
                  <a:cubicBezTo>
                    <a:pt x="1946" y="903"/>
                    <a:pt x="1752" y="708"/>
                    <a:pt x="1557" y="514"/>
                  </a:cubicBezTo>
                  <a:cubicBezTo>
                    <a:pt x="1363" y="280"/>
                    <a:pt x="1129" y="124"/>
                    <a:pt x="857" y="8"/>
                  </a:cubicBezTo>
                  <a:cubicBezTo>
                    <a:pt x="827" y="3"/>
                    <a:pt x="797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4181090" y="3215627"/>
              <a:ext cx="27514" cy="55628"/>
            </a:xfrm>
            <a:custGeom>
              <a:avLst/>
              <a:gdLst/>
              <a:ahLst/>
              <a:cxnLst/>
              <a:rect l="l" t="t" r="r" b="b"/>
              <a:pathLst>
                <a:path w="2569" h="5194" extrusionOk="0">
                  <a:moveTo>
                    <a:pt x="1518" y="481"/>
                  </a:moveTo>
                  <a:cubicBezTo>
                    <a:pt x="1791" y="520"/>
                    <a:pt x="1791" y="1181"/>
                    <a:pt x="1752" y="1376"/>
                  </a:cubicBezTo>
                  <a:cubicBezTo>
                    <a:pt x="1713" y="1804"/>
                    <a:pt x="1596" y="2232"/>
                    <a:pt x="1401" y="2621"/>
                  </a:cubicBezTo>
                  <a:cubicBezTo>
                    <a:pt x="1170" y="3172"/>
                    <a:pt x="830" y="3701"/>
                    <a:pt x="527" y="4240"/>
                  </a:cubicBezTo>
                  <a:lnTo>
                    <a:pt x="527" y="4240"/>
                  </a:lnTo>
                  <a:cubicBezTo>
                    <a:pt x="510" y="3637"/>
                    <a:pt x="522" y="3020"/>
                    <a:pt x="584" y="2427"/>
                  </a:cubicBezTo>
                  <a:cubicBezTo>
                    <a:pt x="662" y="2038"/>
                    <a:pt x="740" y="1648"/>
                    <a:pt x="896" y="1298"/>
                  </a:cubicBezTo>
                  <a:cubicBezTo>
                    <a:pt x="973" y="1104"/>
                    <a:pt x="1207" y="481"/>
                    <a:pt x="1518" y="481"/>
                  </a:cubicBezTo>
                  <a:close/>
                  <a:moveTo>
                    <a:pt x="1475" y="0"/>
                  </a:moveTo>
                  <a:cubicBezTo>
                    <a:pt x="1264" y="0"/>
                    <a:pt x="1071" y="96"/>
                    <a:pt x="935" y="286"/>
                  </a:cubicBezTo>
                  <a:cubicBezTo>
                    <a:pt x="506" y="831"/>
                    <a:pt x="234" y="1493"/>
                    <a:pt x="156" y="2232"/>
                  </a:cubicBezTo>
                  <a:cubicBezTo>
                    <a:pt x="39" y="3049"/>
                    <a:pt x="1" y="3867"/>
                    <a:pt x="78" y="4684"/>
                  </a:cubicBezTo>
                  <a:cubicBezTo>
                    <a:pt x="78" y="4790"/>
                    <a:pt x="132" y="4859"/>
                    <a:pt x="204" y="4893"/>
                  </a:cubicBezTo>
                  <a:lnTo>
                    <a:pt x="204" y="4893"/>
                  </a:lnTo>
                  <a:cubicBezTo>
                    <a:pt x="177" y="5064"/>
                    <a:pt x="322" y="5193"/>
                    <a:pt x="464" y="5193"/>
                  </a:cubicBezTo>
                  <a:cubicBezTo>
                    <a:pt x="540" y="5193"/>
                    <a:pt x="614" y="5157"/>
                    <a:pt x="662" y="5073"/>
                  </a:cubicBezTo>
                  <a:cubicBezTo>
                    <a:pt x="1285" y="3711"/>
                    <a:pt x="2569" y="2310"/>
                    <a:pt x="2219" y="715"/>
                  </a:cubicBezTo>
                  <a:cubicBezTo>
                    <a:pt x="2180" y="442"/>
                    <a:pt x="2024" y="170"/>
                    <a:pt x="1752" y="53"/>
                  </a:cubicBezTo>
                  <a:cubicBezTo>
                    <a:pt x="1658" y="18"/>
                    <a:pt x="156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4154004" y="3257193"/>
              <a:ext cx="37935" cy="32034"/>
            </a:xfrm>
            <a:custGeom>
              <a:avLst/>
              <a:gdLst/>
              <a:ahLst/>
              <a:cxnLst/>
              <a:rect l="l" t="t" r="r" b="b"/>
              <a:pathLst>
                <a:path w="3542" h="2991" extrusionOk="0">
                  <a:moveTo>
                    <a:pt x="646" y="493"/>
                  </a:moveTo>
                  <a:cubicBezTo>
                    <a:pt x="684" y="493"/>
                    <a:pt x="729" y="506"/>
                    <a:pt x="778" y="530"/>
                  </a:cubicBezTo>
                  <a:cubicBezTo>
                    <a:pt x="973" y="647"/>
                    <a:pt x="1168" y="764"/>
                    <a:pt x="1323" y="958"/>
                  </a:cubicBezTo>
                  <a:cubicBezTo>
                    <a:pt x="1518" y="1114"/>
                    <a:pt x="1712" y="1270"/>
                    <a:pt x="1907" y="1464"/>
                  </a:cubicBezTo>
                  <a:cubicBezTo>
                    <a:pt x="2224" y="1753"/>
                    <a:pt x="2520" y="2063"/>
                    <a:pt x="2795" y="2378"/>
                  </a:cubicBezTo>
                  <a:lnTo>
                    <a:pt x="2795" y="2378"/>
                  </a:lnTo>
                  <a:cubicBezTo>
                    <a:pt x="2100" y="2129"/>
                    <a:pt x="1450" y="1747"/>
                    <a:pt x="934" y="1231"/>
                  </a:cubicBezTo>
                  <a:cubicBezTo>
                    <a:pt x="740" y="1075"/>
                    <a:pt x="623" y="881"/>
                    <a:pt x="545" y="686"/>
                  </a:cubicBezTo>
                  <a:cubicBezTo>
                    <a:pt x="518" y="553"/>
                    <a:pt x="565" y="493"/>
                    <a:pt x="646" y="493"/>
                  </a:cubicBezTo>
                  <a:close/>
                  <a:moveTo>
                    <a:pt x="613" y="1"/>
                  </a:moveTo>
                  <a:cubicBezTo>
                    <a:pt x="401" y="1"/>
                    <a:pt x="210" y="119"/>
                    <a:pt x="117" y="336"/>
                  </a:cubicBezTo>
                  <a:cubicBezTo>
                    <a:pt x="0" y="569"/>
                    <a:pt x="39" y="881"/>
                    <a:pt x="195" y="1114"/>
                  </a:cubicBezTo>
                  <a:cubicBezTo>
                    <a:pt x="506" y="1542"/>
                    <a:pt x="934" y="1931"/>
                    <a:pt x="1401" y="2243"/>
                  </a:cubicBezTo>
                  <a:cubicBezTo>
                    <a:pt x="1946" y="2593"/>
                    <a:pt x="2491" y="2826"/>
                    <a:pt x="3113" y="2982"/>
                  </a:cubicBezTo>
                  <a:cubicBezTo>
                    <a:pt x="3134" y="2988"/>
                    <a:pt x="3154" y="2991"/>
                    <a:pt x="3173" y="2991"/>
                  </a:cubicBezTo>
                  <a:cubicBezTo>
                    <a:pt x="3302" y="2991"/>
                    <a:pt x="3393" y="2867"/>
                    <a:pt x="3401" y="2739"/>
                  </a:cubicBezTo>
                  <a:lnTo>
                    <a:pt x="3401" y="2739"/>
                  </a:lnTo>
                  <a:cubicBezTo>
                    <a:pt x="3410" y="2730"/>
                    <a:pt x="3417" y="2720"/>
                    <a:pt x="3425" y="2709"/>
                  </a:cubicBezTo>
                  <a:cubicBezTo>
                    <a:pt x="3541" y="2632"/>
                    <a:pt x="3541" y="2476"/>
                    <a:pt x="3425" y="2398"/>
                  </a:cubicBezTo>
                  <a:cubicBezTo>
                    <a:pt x="3035" y="1931"/>
                    <a:pt x="2646" y="1464"/>
                    <a:pt x="2179" y="1075"/>
                  </a:cubicBezTo>
                  <a:cubicBezTo>
                    <a:pt x="1985" y="842"/>
                    <a:pt x="1751" y="647"/>
                    <a:pt x="1518" y="453"/>
                  </a:cubicBezTo>
                  <a:cubicBezTo>
                    <a:pt x="1323" y="258"/>
                    <a:pt x="1090" y="102"/>
                    <a:pt x="778" y="24"/>
                  </a:cubicBezTo>
                  <a:cubicBezTo>
                    <a:pt x="723" y="9"/>
                    <a:pt x="667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4189422" y="3253947"/>
              <a:ext cx="25019" cy="44982"/>
            </a:xfrm>
            <a:custGeom>
              <a:avLst/>
              <a:gdLst/>
              <a:ahLst/>
              <a:cxnLst/>
              <a:rect l="l" t="t" r="r" b="b"/>
              <a:pathLst>
                <a:path w="2336" h="4200" extrusionOk="0">
                  <a:moveTo>
                    <a:pt x="1734" y="494"/>
                  </a:moveTo>
                  <a:cubicBezTo>
                    <a:pt x="1868" y="494"/>
                    <a:pt x="1862" y="704"/>
                    <a:pt x="1830" y="833"/>
                  </a:cubicBezTo>
                  <a:cubicBezTo>
                    <a:pt x="1791" y="1339"/>
                    <a:pt x="1635" y="1845"/>
                    <a:pt x="1363" y="2312"/>
                  </a:cubicBezTo>
                  <a:cubicBezTo>
                    <a:pt x="1108" y="2726"/>
                    <a:pt x="828" y="3140"/>
                    <a:pt x="521" y="3532"/>
                  </a:cubicBezTo>
                  <a:lnTo>
                    <a:pt x="521" y="3532"/>
                  </a:lnTo>
                  <a:cubicBezTo>
                    <a:pt x="479" y="2653"/>
                    <a:pt x="714" y="1758"/>
                    <a:pt x="1168" y="989"/>
                  </a:cubicBezTo>
                  <a:cubicBezTo>
                    <a:pt x="1285" y="794"/>
                    <a:pt x="1441" y="600"/>
                    <a:pt x="1635" y="522"/>
                  </a:cubicBezTo>
                  <a:cubicBezTo>
                    <a:pt x="1675" y="502"/>
                    <a:pt x="1707" y="494"/>
                    <a:pt x="1734" y="494"/>
                  </a:cubicBezTo>
                  <a:close/>
                  <a:moveTo>
                    <a:pt x="1707" y="0"/>
                  </a:moveTo>
                  <a:cubicBezTo>
                    <a:pt x="1505" y="0"/>
                    <a:pt x="1300" y="79"/>
                    <a:pt x="1168" y="211"/>
                  </a:cubicBezTo>
                  <a:cubicBezTo>
                    <a:pt x="740" y="639"/>
                    <a:pt x="429" y="1184"/>
                    <a:pt x="273" y="1767"/>
                  </a:cubicBezTo>
                  <a:cubicBezTo>
                    <a:pt x="79" y="2429"/>
                    <a:pt x="1" y="3129"/>
                    <a:pt x="40" y="3830"/>
                  </a:cubicBezTo>
                  <a:cubicBezTo>
                    <a:pt x="40" y="3977"/>
                    <a:pt x="153" y="4054"/>
                    <a:pt x="272" y="4062"/>
                  </a:cubicBezTo>
                  <a:lnTo>
                    <a:pt x="272" y="4062"/>
                  </a:lnTo>
                  <a:cubicBezTo>
                    <a:pt x="281" y="4089"/>
                    <a:pt x="295" y="4115"/>
                    <a:pt x="312" y="4141"/>
                  </a:cubicBezTo>
                  <a:cubicBezTo>
                    <a:pt x="371" y="4180"/>
                    <a:pt x="439" y="4199"/>
                    <a:pt x="502" y="4199"/>
                  </a:cubicBezTo>
                  <a:cubicBezTo>
                    <a:pt x="565" y="4199"/>
                    <a:pt x="623" y="4180"/>
                    <a:pt x="662" y="4141"/>
                  </a:cubicBezTo>
                  <a:lnTo>
                    <a:pt x="623" y="4141"/>
                  </a:lnTo>
                  <a:cubicBezTo>
                    <a:pt x="1052" y="3635"/>
                    <a:pt x="1441" y="3090"/>
                    <a:pt x="1752" y="2507"/>
                  </a:cubicBezTo>
                  <a:cubicBezTo>
                    <a:pt x="2102" y="1962"/>
                    <a:pt x="2297" y="1339"/>
                    <a:pt x="2336" y="717"/>
                  </a:cubicBezTo>
                  <a:cubicBezTo>
                    <a:pt x="2336" y="444"/>
                    <a:pt x="2219" y="172"/>
                    <a:pt x="1985" y="55"/>
                  </a:cubicBezTo>
                  <a:cubicBezTo>
                    <a:pt x="1898" y="18"/>
                    <a:pt x="1803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4161501" y="3286870"/>
              <a:ext cx="38631" cy="32708"/>
            </a:xfrm>
            <a:custGeom>
              <a:avLst/>
              <a:gdLst/>
              <a:ahLst/>
              <a:cxnLst/>
              <a:rect l="l" t="t" r="r" b="b"/>
              <a:pathLst>
                <a:path w="3607" h="3054" extrusionOk="0">
                  <a:moveTo>
                    <a:pt x="681" y="487"/>
                  </a:moveTo>
                  <a:cubicBezTo>
                    <a:pt x="748" y="487"/>
                    <a:pt x="822" y="505"/>
                    <a:pt x="857" y="522"/>
                  </a:cubicBezTo>
                  <a:cubicBezTo>
                    <a:pt x="1090" y="678"/>
                    <a:pt x="1285" y="795"/>
                    <a:pt x="1479" y="989"/>
                  </a:cubicBezTo>
                  <a:cubicBezTo>
                    <a:pt x="1674" y="1145"/>
                    <a:pt x="1830" y="1300"/>
                    <a:pt x="2024" y="1456"/>
                  </a:cubicBezTo>
                  <a:cubicBezTo>
                    <a:pt x="2312" y="1744"/>
                    <a:pt x="2600" y="2054"/>
                    <a:pt x="2873" y="2385"/>
                  </a:cubicBezTo>
                  <a:lnTo>
                    <a:pt x="2873" y="2385"/>
                  </a:lnTo>
                  <a:cubicBezTo>
                    <a:pt x="2585" y="2275"/>
                    <a:pt x="2309" y="2134"/>
                    <a:pt x="2063" y="1962"/>
                  </a:cubicBezTo>
                  <a:cubicBezTo>
                    <a:pt x="1635" y="1729"/>
                    <a:pt x="1246" y="1456"/>
                    <a:pt x="896" y="1106"/>
                  </a:cubicBezTo>
                  <a:cubicBezTo>
                    <a:pt x="740" y="989"/>
                    <a:pt x="623" y="795"/>
                    <a:pt x="545" y="600"/>
                  </a:cubicBezTo>
                  <a:cubicBezTo>
                    <a:pt x="524" y="514"/>
                    <a:pt x="598" y="487"/>
                    <a:pt x="681" y="487"/>
                  </a:cubicBezTo>
                  <a:close/>
                  <a:moveTo>
                    <a:pt x="675" y="0"/>
                  </a:moveTo>
                  <a:cubicBezTo>
                    <a:pt x="496" y="0"/>
                    <a:pt x="327" y="79"/>
                    <a:pt x="195" y="211"/>
                  </a:cubicBezTo>
                  <a:cubicBezTo>
                    <a:pt x="1" y="444"/>
                    <a:pt x="1" y="756"/>
                    <a:pt x="195" y="989"/>
                  </a:cubicBezTo>
                  <a:cubicBezTo>
                    <a:pt x="507" y="1456"/>
                    <a:pt x="935" y="1845"/>
                    <a:pt x="1440" y="2118"/>
                  </a:cubicBezTo>
                  <a:cubicBezTo>
                    <a:pt x="1985" y="2546"/>
                    <a:pt x="2569" y="2857"/>
                    <a:pt x="3230" y="3052"/>
                  </a:cubicBezTo>
                  <a:cubicBezTo>
                    <a:pt x="3243" y="3053"/>
                    <a:pt x="3255" y="3054"/>
                    <a:pt x="3267" y="3054"/>
                  </a:cubicBezTo>
                  <a:cubicBezTo>
                    <a:pt x="3439" y="3054"/>
                    <a:pt x="3556" y="2897"/>
                    <a:pt x="3556" y="2756"/>
                  </a:cubicBezTo>
                  <a:lnTo>
                    <a:pt x="3556" y="2756"/>
                  </a:lnTo>
                  <a:cubicBezTo>
                    <a:pt x="3598" y="2678"/>
                    <a:pt x="3606" y="2584"/>
                    <a:pt x="3581" y="2507"/>
                  </a:cubicBezTo>
                  <a:cubicBezTo>
                    <a:pt x="3192" y="2001"/>
                    <a:pt x="2802" y="1573"/>
                    <a:pt x="2374" y="1145"/>
                  </a:cubicBezTo>
                  <a:cubicBezTo>
                    <a:pt x="2141" y="911"/>
                    <a:pt x="1907" y="717"/>
                    <a:pt x="1674" y="522"/>
                  </a:cubicBezTo>
                  <a:cubicBezTo>
                    <a:pt x="1479" y="328"/>
                    <a:pt x="1207" y="172"/>
                    <a:pt x="935" y="55"/>
                  </a:cubicBezTo>
                  <a:cubicBezTo>
                    <a:pt x="847" y="18"/>
                    <a:pt x="76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4201514" y="3291882"/>
              <a:ext cx="23348" cy="45785"/>
            </a:xfrm>
            <a:custGeom>
              <a:avLst/>
              <a:gdLst/>
              <a:ahLst/>
              <a:cxnLst/>
              <a:rect l="l" t="t" r="r" b="b"/>
              <a:pathLst>
                <a:path w="2180" h="4275" extrusionOk="0">
                  <a:moveTo>
                    <a:pt x="1270" y="462"/>
                  </a:moveTo>
                  <a:cubicBezTo>
                    <a:pt x="1300" y="462"/>
                    <a:pt x="1330" y="469"/>
                    <a:pt x="1362" y="482"/>
                  </a:cubicBezTo>
                  <a:cubicBezTo>
                    <a:pt x="1596" y="599"/>
                    <a:pt x="1596" y="988"/>
                    <a:pt x="1557" y="1183"/>
                  </a:cubicBezTo>
                  <a:cubicBezTo>
                    <a:pt x="1479" y="1494"/>
                    <a:pt x="1362" y="1805"/>
                    <a:pt x="1207" y="2117"/>
                  </a:cubicBezTo>
                  <a:cubicBezTo>
                    <a:pt x="1010" y="2565"/>
                    <a:pt x="794" y="3014"/>
                    <a:pt x="543" y="3433"/>
                  </a:cubicBezTo>
                  <a:lnTo>
                    <a:pt x="543" y="3433"/>
                  </a:lnTo>
                  <a:cubicBezTo>
                    <a:pt x="510" y="2903"/>
                    <a:pt x="524" y="2385"/>
                    <a:pt x="584" y="1844"/>
                  </a:cubicBezTo>
                  <a:cubicBezTo>
                    <a:pt x="623" y="1533"/>
                    <a:pt x="662" y="1261"/>
                    <a:pt x="779" y="988"/>
                  </a:cubicBezTo>
                  <a:cubicBezTo>
                    <a:pt x="882" y="816"/>
                    <a:pt x="1045" y="462"/>
                    <a:pt x="1270" y="462"/>
                  </a:cubicBezTo>
                  <a:close/>
                  <a:moveTo>
                    <a:pt x="1245" y="1"/>
                  </a:moveTo>
                  <a:cubicBezTo>
                    <a:pt x="1100" y="1"/>
                    <a:pt x="952" y="42"/>
                    <a:pt x="818" y="132"/>
                  </a:cubicBezTo>
                  <a:cubicBezTo>
                    <a:pt x="389" y="521"/>
                    <a:pt x="117" y="1066"/>
                    <a:pt x="117" y="1650"/>
                  </a:cubicBezTo>
                  <a:cubicBezTo>
                    <a:pt x="0" y="2389"/>
                    <a:pt x="0" y="3167"/>
                    <a:pt x="117" y="3907"/>
                  </a:cubicBezTo>
                  <a:cubicBezTo>
                    <a:pt x="117" y="3993"/>
                    <a:pt x="156" y="4056"/>
                    <a:pt x="212" y="4094"/>
                  </a:cubicBezTo>
                  <a:lnTo>
                    <a:pt x="212" y="4094"/>
                  </a:lnTo>
                  <a:cubicBezTo>
                    <a:pt x="249" y="4200"/>
                    <a:pt x="368" y="4275"/>
                    <a:pt x="480" y="4275"/>
                  </a:cubicBezTo>
                  <a:cubicBezTo>
                    <a:pt x="550" y="4275"/>
                    <a:pt x="617" y="4246"/>
                    <a:pt x="662" y="4179"/>
                  </a:cubicBezTo>
                  <a:lnTo>
                    <a:pt x="662" y="4140"/>
                  </a:lnTo>
                  <a:cubicBezTo>
                    <a:pt x="1012" y="3595"/>
                    <a:pt x="1284" y="3051"/>
                    <a:pt x="1557" y="2467"/>
                  </a:cubicBezTo>
                  <a:cubicBezTo>
                    <a:pt x="1829" y="1922"/>
                    <a:pt x="2179" y="1261"/>
                    <a:pt x="2024" y="638"/>
                  </a:cubicBezTo>
                  <a:cubicBezTo>
                    <a:pt x="1941" y="251"/>
                    <a:pt x="1602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4175253" y="3317393"/>
              <a:ext cx="37710" cy="34358"/>
            </a:xfrm>
            <a:custGeom>
              <a:avLst/>
              <a:gdLst/>
              <a:ahLst/>
              <a:cxnLst/>
              <a:rect l="l" t="t" r="r" b="b"/>
              <a:pathLst>
                <a:path w="3521" h="3208" extrusionOk="0">
                  <a:moveTo>
                    <a:pt x="623" y="474"/>
                  </a:moveTo>
                  <a:cubicBezTo>
                    <a:pt x="662" y="513"/>
                    <a:pt x="701" y="513"/>
                    <a:pt x="740" y="513"/>
                  </a:cubicBezTo>
                  <a:cubicBezTo>
                    <a:pt x="857" y="552"/>
                    <a:pt x="974" y="630"/>
                    <a:pt x="1051" y="669"/>
                  </a:cubicBezTo>
                  <a:cubicBezTo>
                    <a:pt x="1441" y="941"/>
                    <a:pt x="1791" y="1252"/>
                    <a:pt x="2063" y="1641"/>
                  </a:cubicBezTo>
                  <a:cubicBezTo>
                    <a:pt x="2184" y="1786"/>
                    <a:pt x="2289" y="1916"/>
                    <a:pt x="2389" y="2049"/>
                  </a:cubicBezTo>
                  <a:lnTo>
                    <a:pt x="2389" y="2049"/>
                  </a:lnTo>
                  <a:cubicBezTo>
                    <a:pt x="2253" y="1953"/>
                    <a:pt x="2119" y="1855"/>
                    <a:pt x="1985" y="1758"/>
                  </a:cubicBezTo>
                  <a:cubicBezTo>
                    <a:pt x="1557" y="1525"/>
                    <a:pt x="1168" y="1213"/>
                    <a:pt x="818" y="902"/>
                  </a:cubicBezTo>
                  <a:cubicBezTo>
                    <a:pt x="740" y="785"/>
                    <a:pt x="662" y="707"/>
                    <a:pt x="623" y="630"/>
                  </a:cubicBezTo>
                  <a:cubicBezTo>
                    <a:pt x="584" y="591"/>
                    <a:pt x="584" y="552"/>
                    <a:pt x="546" y="474"/>
                  </a:cubicBezTo>
                  <a:close/>
                  <a:moveTo>
                    <a:pt x="639" y="1"/>
                  </a:moveTo>
                  <a:cubicBezTo>
                    <a:pt x="432" y="1"/>
                    <a:pt x="233" y="117"/>
                    <a:pt x="118" y="318"/>
                  </a:cubicBezTo>
                  <a:cubicBezTo>
                    <a:pt x="1" y="630"/>
                    <a:pt x="273" y="941"/>
                    <a:pt x="468" y="1174"/>
                  </a:cubicBezTo>
                  <a:cubicBezTo>
                    <a:pt x="662" y="1408"/>
                    <a:pt x="896" y="1602"/>
                    <a:pt x="1168" y="1797"/>
                  </a:cubicBezTo>
                  <a:cubicBezTo>
                    <a:pt x="1742" y="2228"/>
                    <a:pt x="2349" y="2592"/>
                    <a:pt x="2989" y="2982"/>
                  </a:cubicBezTo>
                  <a:lnTo>
                    <a:pt x="2989" y="2982"/>
                  </a:lnTo>
                  <a:cubicBezTo>
                    <a:pt x="2992" y="2989"/>
                    <a:pt x="2995" y="2996"/>
                    <a:pt x="2997" y="3003"/>
                  </a:cubicBezTo>
                  <a:cubicBezTo>
                    <a:pt x="3029" y="3132"/>
                    <a:pt x="3115" y="3208"/>
                    <a:pt x="3232" y="3208"/>
                  </a:cubicBezTo>
                  <a:cubicBezTo>
                    <a:pt x="3256" y="3208"/>
                    <a:pt x="3282" y="3205"/>
                    <a:pt x="3308" y="3198"/>
                  </a:cubicBezTo>
                  <a:cubicBezTo>
                    <a:pt x="3447" y="3143"/>
                    <a:pt x="3506" y="3028"/>
                    <a:pt x="3501" y="2911"/>
                  </a:cubicBezTo>
                  <a:lnTo>
                    <a:pt x="3501" y="2911"/>
                  </a:lnTo>
                  <a:cubicBezTo>
                    <a:pt x="3520" y="2825"/>
                    <a:pt x="3498" y="2732"/>
                    <a:pt x="3412" y="2670"/>
                  </a:cubicBezTo>
                  <a:lnTo>
                    <a:pt x="3412" y="2670"/>
                  </a:lnTo>
                  <a:cubicBezTo>
                    <a:pt x="3266" y="2399"/>
                    <a:pt x="3093" y="2157"/>
                    <a:pt x="2919" y="1914"/>
                  </a:cubicBezTo>
                  <a:cubicBezTo>
                    <a:pt x="2569" y="1408"/>
                    <a:pt x="2141" y="902"/>
                    <a:pt x="1635" y="513"/>
                  </a:cubicBezTo>
                  <a:cubicBezTo>
                    <a:pt x="1402" y="279"/>
                    <a:pt x="1129" y="163"/>
                    <a:pt x="857" y="46"/>
                  </a:cubicBezTo>
                  <a:cubicBezTo>
                    <a:pt x="786" y="15"/>
                    <a:pt x="71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4007845" y="3374349"/>
              <a:ext cx="64903" cy="25790"/>
            </a:xfrm>
            <a:custGeom>
              <a:avLst/>
              <a:gdLst/>
              <a:ahLst/>
              <a:cxnLst/>
              <a:rect l="l" t="t" r="r" b="b"/>
              <a:pathLst>
                <a:path w="6060" h="2408" extrusionOk="0">
                  <a:moveTo>
                    <a:pt x="3852" y="466"/>
                  </a:moveTo>
                  <a:cubicBezTo>
                    <a:pt x="4506" y="466"/>
                    <a:pt x="5279" y="584"/>
                    <a:pt x="5398" y="1265"/>
                  </a:cubicBezTo>
                  <a:cubicBezTo>
                    <a:pt x="5500" y="1728"/>
                    <a:pt x="5234" y="1866"/>
                    <a:pt x="4860" y="1866"/>
                  </a:cubicBezTo>
                  <a:cubicBezTo>
                    <a:pt x="4384" y="1866"/>
                    <a:pt x="3735" y="1642"/>
                    <a:pt x="3452" y="1577"/>
                  </a:cubicBezTo>
                  <a:lnTo>
                    <a:pt x="910" y="1005"/>
                  </a:lnTo>
                  <a:lnTo>
                    <a:pt x="910" y="1005"/>
                  </a:lnTo>
                  <a:cubicBezTo>
                    <a:pt x="1680" y="716"/>
                    <a:pt x="2475" y="550"/>
                    <a:pt x="3296" y="487"/>
                  </a:cubicBezTo>
                  <a:cubicBezTo>
                    <a:pt x="3454" y="478"/>
                    <a:pt x="3647" y="466"/>
                    <a:pt x="3852" y="466"/>
                  </a:cubicBezTo>
                  <a:close/>
                  <a:moveTo>
                    <a:pt x="3812" y="0"/>
                  </a:moveTo>
                  <a:cubicBezTo>
                    <a:pt x="3594" y="0"/>
                    <a:pt x="3380" y="10"/>
                    <a:pt x="3179" y="20"/>
                  </a:cubicBezTo>
                  <a:cubicBezTo>
                    <a:pt x="2129" y="98"/>
                    <a:pt x="1117" y="370"/>
                    <a:pt x="144" y="798"/>
                  </a:cubicBezTo>
                  <a:cubicBezTo>
                    <a:pt x="19" y="852"/>
                    <a:pt x="1" y="971"/>
                    <a:pt x="44" y="1073"/>
                  </a:cubicBezTo>
                  <a:lnTo>
                    <a:pt x="44" y="1073"/>
                  </a:lnTo>
                  <a:cubicBezTo>
                    <a:pt x="22" y="1191"/>
                    <a:pt x="73" y="1326"/>
                    <a:pt x="222" y="1382"/>
                  </a:cubicBezTo>
                  <a:lnTo>
                    <a:pt x="222" y="1343"/>
                  </a:lnTo>
                  <a:lnTo>
                    <a:pt x="3179" y="2044"/>
                  </a:lnTo>
                  <a:cubicBezTo>
                    <a:pt x="3646" y="2122"/>
                    <a:pt x="4113" y="2277"/>
                    <a:pt x="4580" y="2355"/>
                  </a:cubicBezTo>
                  <a:cubicBezTo>
                    <a:pt x="4685" y="2390"/>
                    <a:pt x="4794" y="2408"/>
                    <a:pt x="4903" y="2408"/>
                  </a:cubicBezTo>
                  <a:cubicBezTo>
                    <a:pt x="5157" y="2408"/>
                    <a:pt x="5413" y="2312"/>
                    <a:pt x="5631" y="2122"/>
                  </a:cubicBezTo>
                  <a:cubicBezTo>
                    <a:pt x="6059" y="1655"/>
                    <a:pt x="6020" y="915"/>
                    <a:pt x="5553" y="487"/>
                  </a:cubicBezTo>
                  <a:cubicBezTo>
                    <a:pt x="5091" y="83"/>
                    <a:pt x="4437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4007299" y="3333084"/>
              <a:ext cx="26272" cy="54193"/>
            </a:xfrm>
            <a:custGeom>
              <a:avLst/>
              <a:gdLst/>
              <a:ahLst/>
              <a:cxnLst/>
              <a:rect l="l" t="t" r="r" b="b"/>
              <a:pathLst>
                <a:path w="2453" h="5060" extrusionOk="0">
                  <a:moveTo>
                    <a:pt x="1696" y="503"/>
                  </a:moveTo>
                  <a:cubicBezTo>
                    <a:pt x="1727" y="503"/>
                    <a:pt x="1758" y="510"/>
                    <a:pt x="1791" y="527"/>
                  </a:cubicBezTo>
                  <a:cubicBezTo>
                    <a:pt x="2063" y="682"/>
                    <a:pt x="1869" y="1344"/>
                    <a:pt x="1830" y="1616"/>
                  </a:cubicBezTo>
                  <a:cubicBezTo>
                    <a:pt x="1556" y="2607"/>
                    <a:pt x="1133" y="3537"/>
                    <a:pt x="561" y="4381"/>
                  </a:cubicBezTo>
                  <a:lnTo>
                    <a:pt x="561" y="4381"/>
                  </a:lnTo>
                  <a:cubicBezTo>
                    <a:pt x="531" y="3681"/>
                    <a:pt x="612" y="2984"/>
                    <a:pt x="779" y="2317"/>
                  </a:cubicBezTo>
                  <a:cubicBezTo>
                    <a:pt x="896" y="1928"/>
                    <a:pt x="1012" y="1538"/>
                    <a:pt x="1168" y="1188"/>
                  </a:cubicBezTo>
                  <a:cubicBezTo>
                    <a:pt x="1238" y="1049"/>
                    <a:pt x="1432" y="503"/>
                    <a:pt x="1696" y="503"/>
                  </a:cubicBezTo>
                  <a:close/>
                  <a:moveTo>
                    <a:pt x="1685" y="1"/>
                  </a:moveTo>
                  <a:cubicBezTo>
                    <a:pt x="1540" y="1"/>
                    <a:pt x="1389" y="54"/>
                    <a:pt x="1246" y="176"/>
                  </a:cubicBezTo>
                  <a:cubicBezTo>
                    <a:pt x="1012" y="449"/>
                    <a:pt x="818" y="721"/>
                    <a:pt x="701" y="1071"/>
                  </a:cubicBezTo>
                  <a:cubicBezTo>
                    <a:pt x="545" y="1383"/>
                    <a:pt x="429" y="1772"/>
                    <a:pt x="312" y="2122"/>
                  </a:cubicBezTo>
                  <a:cubicBezTo>
                    <a:pt x="117" y="2978"/>
                    <a:pt x="1" y="3873"/>
                    <a:pt x="78" y="4729"/>
                  </a:cubicBezTo>
                  <a:cubicBezTo>
                    <a:pt x="78" y="4874"/>
                    <a:pt x="187" y="4951"/>
                    <a:pt x="304" y="4962"/>
                  </a:cubicBezTo>
                  <a:lnTo>
                    <a:pt x="304" y="4962"/>
                  </a:lnTo>
                  <a:cubicBezTo>
                    <a:pt x="352" y="5021"/>
                    <a:pt x="435" y="5059"/>
                    <a:pt x="517" y="5059"/>
                  </a:cubicBezTo>
                  <a:cubicBezTo>
                    <a:pt x="587" y="5059"/>
                    <a:pt x="656" y="5031"/>
                    <a:pt x="701" y="4963"/>
                  </a:cubicBezTo>
                  <a:cubicBezTo>
                    <a:pt x="1168" y="4379"/>
                    <a:pt x="1557" y="3718"/>
                    <a:pt x="1830" y="3017"/>
                  </a:cubicBezTo>
                  <a:cubicBezTo>
                    <a:pt x="1985" y="2706"/>
                    <a:pt x="2102" y="2356"/>
                    <a:pt x="2219" y="2005"/>
                  </a:cubicBezTo>
                  <a:cubicBezTo>
                    <a:pt x="2335" y="1655"/>
                    <a:pt x="2413" y="1266"/>
                    <a:pt x="2452" y="877"/>
                  </a:cubicBezTo>
                  <a:cubicBezTo>
                    <a:pt x="2452" y="418"/>
                    <a:pt x="209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4016188" y="3326540"/>
              <a:ext cx="47381" cy="57813"/>
            </a:xfrm>
            <a:custGeom>
              <a:avLst/>
              <a:gdLst/>
              <a:ahLst/>
              <a:cxnLst/>
              <a:rect l="l" t="t" r="r" b="b"/>
              <a:pathLst>
                <a:path w="4424" h="5398" extrusionOk="0">
                  <a:moveTo>
                    <a:pt x="3870" y="513"/>
                  </a:moveTo>
                  <a:cubicBezTo>
                    <a:pt x="3874" y="513"/>
                    <a:pt x="3877" y="514"/>
                    <a:pt x="3879" y="515"/>
                  </a:cubicBezTo>
                  <a:cubicBezTo>
                    <a:pt x="4035" y="671"/>
                    <a:pt x="3801" y="1254"/>
                    <a:pt x="3724" y="1410"/>
                  </a:cubicBezTo>
                  <a:cubicBezTo>
                    <a:pt x="3451" y="2033"/>
                    <a:pt x="3023" y="2577"/>
                    <a:pt x="2478" y="3005"/>
                  </a:cubicBezTo>
                  <a:cubicBezTo>
                    <a:pt x="1997" y="3486"/>
                    <a:pt x="1475" y="3967"/>
                    <a:pt x="957" y="4448"/>
                  </a:cubicBezTo>
                  <a:lnTo>
                    <a:pt x="957" y="4448"/>
                  </a:lnTo>
                  <a:cubicBezTo>
                    <a:pt x="1049" y="4312"/>
                    <a:pt x="1141" y="4171"/>
                    <a:pt x="1233" y="4017"/>
                  </a:cubicBezTo>
                  <a:cubicBezTo>
                    <a:pt x="1428" y="3667"/>
                    <a:pt x="1544" y="3317"/>
                    <a:pt x="1739" y="2967"/>
                  </a:cubicBezTo>
                  <a:cubicBezTo>
                    <a:pt x="2089" y="2266"/>
                    <a:pt x="2556" y="1682"/>
                    <a:pt x="3101" y="1177"/>
                  </a:cubicBezTo>
                  <a:cubicBezTo>
                    <a:pt x="3214" y="1064"/>
                    <a:pt x="3764" y="513"/>
                    <a:pt x="3870" y="513"/>
                  </a:cubicBezTo>
                  <a:close/>
                  <a:moveTo>
                    <a:pt x="3834" y="1"/>
                  </a:moveTo>
                  <a:cubicBezTo>
                    <a:pt x="3724" y="1"/>
                    <a:pt x="3616" y="39"/>
                    <a:pt x="3529" y="126"/>
                  </a:cubicBezTo>
                  <a:cubicBezTo>
                    <a:pt x="2829" y="671"/>
                    <a:pt x="2245" y="1293"/>
                    <a:pt x="1700" y="1994"/>
                  </a:cubicBezTo>
                  <a:cubicBezTo>
                    <a:pt x="1428" y="2461"/>
                    <a:pt x="1194" y="2928"/>
                    <a:pt x="961" y="3395"/>
                  </a:cubicBezTo>
                  <a:cubicBezTo>
                    <a:pt x="727" y="3900"/>
                    <a:pt x="455" y="4367"/>
                    <a:pt x="105" y="4795"/>
                  </a:cubicBezTo>
                  <a:cubicBezTo>
                    <a:pt x="1" y="4951"/>
                    <a:pt x="139" y="5107"/>
                    <a:pt x="301" y="5124"/>
                  </a:cubicBezTo>
                  <a:lnTo>
                    <a:pt x="301" y="5124"/>
                  </a:lnTo>
                  <a:cubicBezTo>
                    <a:pt x="288" y="5259"/>
                    <a:pt x="426" y="5397"/>
                    <a:pt x="574" y="5397"/>
                  </a:cubicBezTo>
                  <a:cubicBezTo>
                    <a:pt x="626" y="5397"/>
                    <a:pt x="679" y="5380"/>
                    <a:pt x="727" y="5340"/>
                  </a:cubicBezTo>
                  <a:cubicBezTo>
                    <a:pt x="1467" y="4640"/>
                    <a:pt x="2167" y="3978"/>
                    <a:pt x="2906" y="3278"/>
                  </a:cubicBezTo>
                  <a:cubicBezTo>
                    <a:pt x="3529" y="2733"/>
                    <a:pt x="3996" y="2072"/>
                    <a:pt x="4268" y="1332"/>
                  </a:cubicBezTo>
                  <a:cubicBezTo>
                    <a:pt x="4424" y="1021"/>
                    <a:pt x="4424" y="632"/>
                    <a:pt x="4307" y="282"/>
                  </a:cubicBezTo>
                  <a:cubicBezTo>
                    <a:pt x="4209" y="110"/>
                    <a:pt x="4019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4028879" y="3352233"/>
              <a:ext cx="61368" cy="25458"/>
            </a:xfrm>
            <a:custGeom>
              <a:avLst/>
              <a:gdLst/>
              <a:ahLst/>
              <a:cxnLst/>
              <a:rect l="l" t="t" r="r" b="b"/>
              <a:pathLst>
                <a:path w="5730" h="2377" extrusionOk="0">
                  <a:moveTo>
                    <a:pt x="4688" y="494"/>
                  </a:moveTo>
                  <a:cubicBezTo>
                    <a:pt x="4971" y="494"/>
                    <a:pt x="5224" y="537"/>
                    <a:pt x="5224" y="684"/>
                  </a:cubicBezTo>
                  <a:cubicBezTo>
                    <a:pt x="5224" y="801"/>
                    <a:pt x="4834" y="996"/>
                    <a:pt x="4757" y="1035"/>
                  </a:cubicBezTo>
                  <a:cubicBezTo>
                    <a:pt x="4523" y="1151"/>
                    <a:pt x="4329" y="1229"/>
                    <a:pt x="4095" y="1307"/>
                  </a:cubicBezTo>
                  <a:cubicBezTo>
                    <a:pt x="3706" y="1385"/>
                    <a:pt x="3317" y="1463"/>
                    <a:pt x="2928" y="1463"/>
                  </a:cubicBezTo>
                  <a:cubicBezTo>
                    <a:pt x="2451" y="1463"/>
                    <a:pt x="1964" y="1507"/>
                    <a:pt x="1483" y="1589"/>
                  </a:cubicBezTo>
                  <a:lnTo>
                    <a:pt x="1483" y="1589"/>
                  </a:lnTo>
                  <a:cubicBezTo>
                    <a:pt x="1498" y="1573"/>
                    <a:pt x="1512" y="1557"/>
                    <a:pt x="1527" y="1540"/>
                  </a:cubicBezTo>
                  <a:cubicBezTo>
                    <a:pt x="1838" y="1268"/>
                    <a:pt x="2227" y="1035"/>
                    <a:pt x="2655" y="879"/>
                  </a:cubicBezTo>
                  <a:cubicBezTo>
                    <a:pt x="3044" y="762"/>
                    <a:pt x="3511" y="645"/>
                    <a:pt x="3939" y="568"/>
                  </a:cubicBezTo>
                  <a:cubicBezTo>
                    <a:pt x="4021" y="547"/>
                    <a:pt x="4373" y="494"/>
                    <a:pt x="4688" y="494"/>
                  </a:cubicBezTo>
                  <a:close/>
                  <a:moveTo>
                    <a:pt x="4493" y="0"/>
                  </a:moveTo>
                  <a:cubicBezTo>
                    <a:pt x="3806" y="0"/>
                    <a:pt x="3098" y="230"/>
                    <a:pt x="2461" y="412"/>
                  </a:cubicBezTo>
                  <a:cubicBezTo>
                    <a:pt x="2033" y="568"/>
                    <a:pt x="1644" y="762"/>
                    <a:pt x="1332" y="1035"/>
                  </a:cubicBezTo>
                  <a:cubicBezTo>
                    <a:pt x="1021" y="1346"/>
                    <a:pt x="671" y="1618"/>
                    <a:pt x="320" y="1852"/>
                  </a:cubicBezTo>
                  <a:cubicBezTo>
                    <a:pt x="300" y="1860"/>
                    <a:pt x="283" y="1871"/>
                    <a:pt x="268" y="1883"/>
                  </a:cubicBezTo>
                  <a:lnTo>
                    <a:pt x="268" y="1883"/>
                  </a:lnTo>
                  <a:cubicBezTo>
                    <a:pt x="259" y="1885"/>
                    <a:pt x="251" y="1888"/>
                    <a:pt x="243" y="1891"/>
                  </a:cubicBezTo>
                  <a:cubicBezTo>
                    <a:pt x="0" y="1995"/>
                    <a:pt x="66" y="2376"/>
                    <a:pt x="276" y="2376"/>
                  </a:cubicBezTo>
                  <a:cubicBezTo>
                    <a:pt x="302" y="2376"/>
                    <a:pt x="330" y="2370"/>
                    <a:pt x="359" y="2358"/>
                  </a:cubicBezTo>
                  <a:lnTo>
                    <a:pt x="320" y="2358"/>
                  </a:lnTo>
                  <a:cubicBezTo>
                    <a:pt x="1838" y="1774"/>
                    <a:pt x="3628" y="2241"/>
                    <a:pt x="5068" y="1385"/>
                  </a:cubicBezTo>
                  <a:cubicBezTo>
                    <a:pt x="5340" y="1229"/>
                    <a:pt x="5729" y="957"/>
                    <a:pt x="5691" y="606"/>
                  </a:cubicBezTo>
                  <a:cubicBezTo>
                    <a:pt x="5613" y="295"/>
                    <a:pt x="5379" y="101"/>
                    <a:pt x="5068" y="62"/>
                  </a:cubicBezTo>
                  <a:cubicBezTo>
                    <a:pt x="4879" y="19"/>
                    <a:pt x="4687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4045672" y="3325383"/>
              <a:ext cx="43740" cy="37742"/>
            </a:xfrm>
            <a:custGeom>
              <a:avLst/>
              <a:gdLst/>
              <a:ahLst/>
              <a:cxnLst/>
              <a:rect l="l" t="t" r="r" b="b"/>
              <a:pathLst>
                <a:path w="4084" h="3524" extrusionOk="0">
                  <a:moveTo>
                    <a:pt x="3539" y="467"/>
                  </a:moveTo>
                  <a:cubicBezTo>
                    <a:pt x="3539" y="467"/>
                    <a:pt x="3539" y="506"/>
                    <a:pt x="3539" y="506"/>
                  </a:cubicBezTo>
                  <a:cubicBezTo>
                    <a:pt x="3539" y="545"/>
                    <a:pt x="3539" y="584"/>
                    <a:pt x="3539" y="623"/>
                  </a:cubicBezTo>
                  <a:cubicBezTo>
                    <a:pt x="3539" y="779"/>
                    <a:pt x="3461" y="895"/>
                    <a:pt x="3422" y="1012"/>
                  </a:cubicBezTo>
                  <a:cubicBezTo>
                    <a:pt x="3072" y="1479"/>
                    <a:pt x="2644" y="1829"/>
                    <a:pt x="2138" y="2063"/>
                  </a:cubicBezTo>
                  <a:cubicBezTo>
                    <a:pt x="1827" y="2218"/>
                    <a:pt x="1515" y="2374"/>
                    <a:pt x="1204" y="2569"/>
                  </a:cubicBezTo>
                  <a:lnTo>
                    <a:pt x="1123" y="2616"/>
                  </a:lnTo>
                  <a:lnTo>
                    <a:pt x="1123" y="2616"/>
                  </a:lnTo>
                  <a:cubicBezTo>
                    <a:pt x="1303" y="2402"/>
                    <a:pt x="1483" y="2190"/>
                    <a:pt x="1671" y="1985"/>
                  </a:cubicBezTo>
                  <a:cubicBezTo>
                    <a:pt x="2021" y="1557"/>
                    <a:pt x="2449" y="1168"/>
                    <a:pt x="2877" y="818"/>
                  </a:cubicBezTo>
                  <a:cubicBezTo>
                    <a:pt x="2994" y="740"/>
                    <a:pt x="3072" y="662"/>
                    <a:pt x="3189" y="623"/>
                  </a:cubicBezTo>
                  <a:cubicBezTo>
                    <a:pt x="3305" y="545"/>
                    <a:pt x="3422" y="506"/>
                    <a:pt x="3539" y="467"/>
                  </a:cubicBezTo>
                  <a:close/>
                  <a:moveTo>
                    <a:pt x="417" y="2985"/>
                  </a:moveTo>
                  <a:cubicBezTo>
                    <a:pt x="422" y="2985"/>
                    <a:pt x="427" y="2987"/>
                    <a:pt x="433" y="2993"/>
                  </a:cubicBezTo>
                  <a:lnTo>
                    <a:pt x="433" y="2993"/>
                  </a:lnTo>
                  <a:lnTo>
                    <a:pt x="426" y="2997"/>
                  </a:lnTo>
                  <a:cubicBezTo>
                    <a:pt x="423" y="3000"/>
                    <a:pt x="420" y="3002"/>
                    <a:pt x="418" y="3004"/>
                  </a:cubicBezTo>
                  <a:lnTo>
                    <a:pt x="418" y="3004"/>
                  </a:lnTo>
                  <a:cubicBezTo>
                    <a:pt x="413" y="2999"/>
                    <a:pt x="408" y="2995"/>
                    <a:pt x="403" y="2991"/>
                  </a:cubicBezTo>
                  <a:lnTo>
                    <a:pt x="403" y="2991"/>
                  </a:lnTo>
                  <a:cubicBezTo>
                    <a:pt x="406" y="2987"/>
                    <a:pt x="411" y="2985"/>
                    <a:pt x="417" y="2985"/>
                  </a:cubicBezTo>
                  <a:close/>
                  <a:moveTo>
                    <a:pt x="3500" y="0"/>
                  </a:moveTo>
                  <a:cubicBezTo>
                    <a:pt x="3189" y="39"/>
                    <a:pt x="2877" y="195"/>
                    <a:pt x="2644" y="390"/>
                  </a:cubicBezTo>
                  <a:cubicBezTo>
                    <a:pt x="2333" y="623"/>
                    <a:pt x="2099" y="856"/>
                    <a:pt x="1827" y="1090"/>
                  </a:cubicBezTo>
                  <a:cubicBezTo>
                    <a:pt x="1282" y="1671"/>
                    <a:pt x="737" y="2320"/>
                    <a:pt x="193" y="2973"/>
                  </a:cubicBezTo>
                  <a:lnTo>
                    <a:pt x="193" y="2973"/>
                  </a:lnTo>
                  <a:cubicBezTo>
                    <a:pt x="88" y="3016"/>
                    <a:pt x="0" y="3124"/>
                    <a:pt x="19" y="3248"/>
                  </a:cubicBezTo>
                  <a:lnTo>
                    <a:pt x="19" y="3248"/>
                  </a:lnTo>
                  <a:cubicBezTo>
                    <a:pt x="8" y="3389"/>
                    <a:pt x="128" y="3524"/>
                    <a:pt x="256" y="3524"/>
                  </a:cubicBezTo>
                  <a:cubicBezTo>
                    <a:pt x="291" y="3524"/>
                    <a:pt x="327" y="3514"/>
                    <a:pt x="361" y="3490"/>
                  </a:cubicBezTo>
                  <a:lnTo>
                    <a:pt x="361" y="3490"/>
                  </a:lnTo>
                  <a:cubicBezTo>
                    <a:pt x="517" y="3485"/>
                    <a:pt x="688" y="3410"/>
                    <a:pt x="815" y="3347"/>
                  </a:cubicBezTo>
                  <a:lnTo>
                    <a:pt x="1866" y="2724"/>
                  </a:lnTo>
                  <a:cubicBezTo>
                    <a:pt x="2566" y="2452"/>
                    <a:pt x="3189" y="2024"/>
                    <a:pt x="3694" y="1479"/>
                  </a:cubicBezTo>
                  <a:cubicBezTo>
                    <a:pt x="3889" y="1207"/>
                    <a:pt x="4006" y="934"/>
                    <a:pt x="4045" y="584"/>
                  </a:cubicBezTo>
                  <a:cubicBezTo>
                    <a:pt x="4084" y="273"/>
                    <a:pt x="3850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3980609" y="3375699"/>
              <a:ext cx="43761" cy="51022"/>
            </a:xfrm>
            <a:custGeom>
              <a:avLst/>
              <a:gdLst/>
              <a:ahLst/>
              <a:cxnLst/>
              <a:rect l="l" t="t" r="r" b="b"/>
              <a:pathLst>
                <a:path w="4086" h="4764" extrusionOk="0">
                  <a:moveTo>
                    <a:pt x="3782" y="0"/>
                  </a:moveTo>
                  <a:cubicBezTo>
                    <a:pt x="3743" y="0"/>
                    <a:pt x="3702" y="15"/>
                    <a:pt x="3660" y="50"/>
                  </a:cubicBezTo>
                  <a:cubicBezTo>
                    <a:pt x="2104" y="1139"/>
                    <a:pt x="858" y="2657"/>
                    <a:pt x="80" y="4408"/>
                  </a:cubicBezTo>
                  <a:cubicBezTo>
                    <a:pt x="0" y="4595"/>
                    <a:pt x="176" y="4763"/>
                    <a:pt x="332" y="4763"/>
                  </a:cubicBezTo>
                  <a:cubicBezTo>
                    <a:pt x="404" y="4763"/>
                    <a:pt x="471" y="4727"/>
                    <a:pt x="508" y="4642"/>
                  </a:cubicBezTo>
                  <a:cubicBezTo>
                    <a:pt x="1247" y="2968"/>
                    <a:pt x="2415" y="1529"/>
                    <a:pt x="3894" y="478"/>
                  </a:cubicBezTo>
                  <a:cubicBezTo>
                    <a:pt x="4085" y="318"/>
                    <a:pt x="3962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10"/>
          <p:cNvGrpSpPr/>
          <p:nvPr/>
        </p:nvGrpSpPr>
        <p:grpSpPr>
          <a:xfrm rot="-2700000" flipH="1">
            <a:off x="8065555" y="3514645"/>
            <a:ext cx="1244886" cy="1551690"/>
            <a:chOff x="4552573" y="146231"/>
            <a:chExt cx="799371" cy="996377"/>
          </a:xfrm>
        </p:grpSpPr>
        <p:sp>
          <p:nvSpPr>
            <p:cNvPr id="2758" name="Google Shape;2758;p10"/>
            <p:cNvSpPr/>
            <p:nvPr/>
          </p:nvSpPr>
          <p:spPr>
            <a:xfrm>
              <a:off x="4870808" y="430911"/>
              <a:ext cx="366311" cy="711697"/>
            </a:xfrm>
            <a:custGeom>
              <a:avLst/>
              <a:gdLst/>
              <a:ahLst/>
              <a:cxnLst/>
              <a:rect l="l" t="t" r="r" b="b"/>
              <a:pathLst>
                <a:path w="11484" h="22312" extrusionOk="0">
                  <a:moveTo>
                    <a:pt x="357" y="0"/>
                  </a:moveTo>
                  <a:cubicBezTo>
                    <a:pt x="165" y="0"/>
                    <a:pt x="1" y="248"/>
                    <a:pt x="180" y="427"/>
                  </a:cubicBezTo>
                  <a:cubicBezTo>
                    <a:pt x="2787" y="3502"/>
                    <a:pt x="5044" y="6848"/>
                    <a:pt x="6912" y="10428"/>
                  </a:cubicBezTo>
                  <a:cubicBezTo>
                    <a:pt x="8819" y="14047"/>
                    <a:pt x="10647" y="17938"/>
                    <a:pt x="10998" y="22063"/>
                  </a:cubicBezTo>
                  <a:cubicBezTo>
                    <a:pt x="10998" y="22224"/>
                    <a:pt x="11132" y="22312"/>
                    <a:pt x="11256" y="22312"/>
                  </a:cubicBezTo>
                  <a:cubicBezTo>
                    <a:pt x="11374" y="22312"/>
                    <a:pt x="11484" y="22233"/>
                    <a:pt x="11465" y="22063"/>
                  </a:cubicBezTo>
                  <a:cubicBezTo>
                    <a:pt x="11153" y="17938"/>
                    <a:pt x="9324" y="14008"/>
                    <a:pt x="7418" y="10389"/>
                  </a:cubicBezTo>
                  <a:cubicBezTo>
                    <a:pt x="5511" y="6692"/>
                    <a:pt x="3215" y="3229"/>
                    <a:pt x="530" y="77"/>
                  </a:cubicBezTo>
                  <a:cubicBezTo>
                    <a:pt x="476" y="23"/>
                    <a:pt x="41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5210415" y="730997"/>
              <a:ext cx="141529" cy="336582"/>
            </a:xfrm>
            <a:custGeom>
              <a:avLst/>
              <a:gdLst/>
              <a:ahLst/>
              <a:cxnLst/>
              <a:rect l="l" t="t" r="r" b="b"/>
              <a:pathLst>
                <a:path w="4437" h="10552" extrusionOk="0">
                  <a:moveTo>
                    <a:pt x="3321" y="891"/>
                  </a:moveTo>
                  <a:cubicBezTo>
                    <a:pt x="3963" y="2511"/>
                    <a:pt x="3732" y="4308"/>
                    <a:pt x="2997" y="5884"/>
                  </a:cubicBezTo>
                  <a:cubicBezTo>
                    <a:pt x="2608" y="6702"/>
                    <a:pt x="2063" y="7519"/>
                    <a:pt x="1479" y="8219"/>
                  </a:cubicBezTo>
                  <a:cubicBezTo>
                    <a:pt x="1177" y="8543"/>
                    <a:pt x="911" y="8902"/>
                    <a:pt x="681" y="9284"/>
                  </a:cubicBezTo>
                  <a:lnTo>
                    <a:pt x="681" y="9284"/>
                  </a:lnTo>
                  <a:cubicBezTo>
                    <a:pt x="570" y="7656"/>
                    <a:pt x="578" y="6002"/>
                    <a:pt x="1285" y="4522"/>
                  </a:cubicBezTo>
                  <a:cubicBezTo>
                    <a:pt x="1895" y="3234"/>
                    <a:pt x="2771" y="2152"/>
                    <a:pt x="3321" y="891"/>
                  </a:cubicBezTo>
                  <a:close/>
                  <a:moveTo>
                    <a:pt x="3324" y="1"/>
                  </a:moveTo>
                  <a:cubicBezTo>
                    <a:pt x="3226" y="1"/>
                    <a:pt x="3119" y="70"/>
                    <a:pt x="3075" y="203"/>
                  </a:cubicBezTo>
                  <a:cubicBezTo>
                    <a:pt x="2569" y="1837"/>
                    <a:pt x="1362" y="3121"/>
                    <a:pt x="701" y="4717"/>
                  </a:cubicBezTo>
                  <a:cubicBezTo>
                    <a:pt x="0" y="6390"/>
                    <a:pt x="117" y="8258"/>
                    <a:pt x="273" y="10048"/>
                  </a:cubicBezTo>
                  <a:cubicBezTo>
                    <a:pt x="273" y="10052"/>
                    <a:pt x="274" y="10056"/>
                    <a:pt x="275" y="10060"/>
                  </a:cubicBezTo>
                  <a:lnTo>
                    <a:pt x="275" y="10060"/>
                  </a:lnTo>
                  <a:cubicBezTo>
                    <a:pt x="247" y="10121"/>
                    <a:pt x="221" y="10182"/>
                    <a:pt x="195" y="10243"/>
                  </a:cubicBezTo>
                  <a:cubicBezTo>
                    <a:pt x="124" y="10433"/>
                    <a:pt x="271" y="10551"/>
                    <a:pt x="423" y="10551"/>
                  </a:cubicBezTo>
                  <a:cubicBezTo>
                    <a:pt x="519" y="10551"/>
                    <a:pt x="617" y="10504"/>
                    <a:pt x="662" y="10398"/>
                  </a:cubicBezTo>
                  <a:cubicBezTo>
                    <a:pt x="688" y="10322"/>
                    <a:pt x="716" y="10247"/>
                    <a:pt x="747" y="10173"/>
                  </a:cubicBezTo>
                  <a:lnTo>
                    <a:pt x="747" y="10173"/>
                  </a:lnTo>
                  <a:cubicBezTo>
                    <a:pt x="756" y="10158"/>
                    <a:pt x="763" y="10141"/>
                    <a:pt x="769" y="10123"/>
                  </a:cubicBezTo>
                  <a:lnTo>
                    <a:pt x="769" y="10123"/>
                  </a:lnTo>
                  <a:cubicBezTo>
                    <a:pt x="1121" y="9322"/>
                    <a:pt x="1772" y="8685"/>
                    <a:pt x="2296" y="7986"/>
                  </a:cubicBezTo>
                  <a:cubicBezTo>
                    <a:pt x="2880" y="7207"/>
                    <a:pt x="3386" y="6351"/>
                    <a:pt x="3736" y="5417"/>
                  </a:cubicBezTo>
                  <a:cubicBezTo>
                    <a:pt x="4437" y="3705"/>
                    <a:pt x="4359" y="1798"/>
                    <a:pt x="3503" y="125"/>
                  </a:cubicBezTo>
                  <a:cubicBezTo>
                    <a:pt x="3469" y="41"/>
                    <a:pt x="3399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4950168" y="916158"/>
              <a:ext cx="281432" cy="148929"/>
            </a:xfrm>
            <a:custGeom>
              <a:avLst/>
              <a:gdLst/>
              <a:ahLst/>
              <a:cxnLst/>
              <a:rect l="l" t="t" r="r" b="b"/>
              <a:pathLst>
                <a:path w="8823" h="4669" extrusionOk="0">
                  <a:moveTo>
                    <a:pt x="4138" y="468"/>
                  </a:moveTo>
                  <a:cubicBezTo>
                    <a:pt x="4348" y="468"/>
                    <a:pt x="4560" y="491"/>
                    <a:pt x="4774" y="546"/>
                  </a:cubicBezTo>
                  <a:cubicBezTo>
                    <a:pt x="6328" y="944"/>
                    <a:pt x="7143" y="2449"/>
                    <a:pt x="7782" y="3783"/>
                  </a:cubicBezTo>
                  <a:lnTo>
                    <a:pt x="7782" y="3783"/>
                  </a:lnTo>
                  <a:cubicBezTo>
                    <a:pt x="6752" y="3381"/>
                    <a:pt x="5634" y="3280"/>
                    <a:pt x="4541" y="3037"/>
                  </a:cubicBezTo>
                  <a:cubicBezTo>
                    <a:pt x="3801" y="2920"/>
                    <a:pt x="3062" y="2648"/>
                    <a:pt x="2439" y="2259"/>
                  </a:cubicBezTo>
                  <a:cubicBezTo>
                    <a:pt x="1920" y="1912"/>
                    <a:pt x="1443" y="1545"/>
                    <a:pt x="994" y="1124"/>
                  </a:cubicBezTo>
                  <a:lnTo>
                    <a:pt x="994" y="1124"/>
                  </a:lnTo>
                  <a:cubicBezTo>
                    <a:pt x="2067" y="1050"/>
                    <a:pt x="3083" y="468"/>
                    <a:pt x="4138" y="468"/>
                  </a:cubicBezTo>
                  <a:close/>
                  <a:moveTo>
                    <a:pt x="4063" y="0"/>
                  </a:moveTo>
                  <a:cubicBezTo>
                    <a:pt x="3721" y="0"/>
                    <a:pt x="3383" y="50"/>
                    <a:pt x="3062" y="157"/>
                  </a:cubicBezTo>
                  <a:cubicBezTo>
                    <a:pt x="2342" y="353"/>
                    <a:pt x="1595" y="660"/>
                    <a:pt x="843" y="660"/>
                  </a:cubicBezTo>
                  <a:cubicBezTo>
                    <a:pt x="701" y="660"/>
                    <a:pt x="558" y="649"/>
                    <a:pt x="416" y="624"/>
                  </a:cubicBezTo>
                  <a:cubicBezTo>
                    <a:pt x="400" y="622"/>
                    <a:pt x="385" y="620"/>
                    <a:pt x="370" y="620"/>
                  </a:cubicBezTo>
                  <a:cubicBezTo>
                    <a:pt x="158" y="620"/>
                    <a:pt x="0" y="868"/>
                    <a:pt x="182" y="1013"/>
                  </a:cubicBezTo>
                  <a:cubicBezTo>
                    <a:pt x="1311" y="2103"/>
                    <a:pt x="2439" y="3037"/>
                    <a:pt x="3996" y="3426"/>
                  </a:cubicBezTo>
                  <a:cubicBezTo>
                    <a:pt x="5474" y="3776"/>
                    <a:pt x="7070" y="3815"/>
                    <a:pt x="8354" y="4632"/>
                  </a:cubicBezTo>
                  <a:cubicBezTo>
                    <a:pt x="8398" y="4657"/>
                    <a:pt x="8440" y="4668"/>
                    <a:pt x="8480" y="4668"/>
                  </a:cubicBezTo>
                  <a:cubicBezTo>
                    <a:pt x="8689" y="4668"/>
                    <a:pt x="8822" y="4368"/>
                    <a:pt x="8626" y="4204"/>
                  </a:cubicBezTo>
                  <a:cubicBezTo>
                    <a:pt x="8536" y="4148"/>
                    <a:pt x="8444" y="4095"/>
                    <a:pt x="8352" y="4045"/>
                  </a:cubicBezTo>
                  <a:lnTo>
                    <a:pt x="8352" y="4045"/>
                  </a:lnTo>
                  <a:cubicBezTo>
                    <a:pt x="8378" y="3989"/>
                    <a:pt x="8384" y="3923"/>
                    <a:pt x="8354" y="3854"/>
                  </a:cubicBezTo>
                  <a:cubicBezTo>
                    <a:pt x="7654" y="2375"/>
                    <a:pt x="6875" y="819"/>
                    <a:pt x="5280" y="196"/>
                  </a:cubicBezTo>
                  <a:cubicBezTo>
                    <a:pt x="4880" y="70"/>
                    <a:pt x="4468" y="0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5150831" y="617922"/>
              <a:ext cx="109249" cy="330203"/>
            </a:xfrm>
            <a:custGeom>
              <a:avLst/>
              <a:gdLst/>
              <a:ahLst/>
              <a:cxnLst/>
              <a:rect l="l" t="t" r="r" b="b"/>
              <a:pathLst>
                <a:path w="3425" h="10352" extrusionOk="0">
                  <a:moveTo>
                    <a:pt x="1965" y="644"/>
                  </a:moveTo>
                  <a:cubicBezTo>
                    <a:pt x="2889" y="1808"/>
                    <a:pt x="2932" y="3461"/>
                    <a:pt x="2569" y="4876"/>
                  </a:cubicBezTo>
                  <a:cubicBezTo>
                    <a:pt x="2248" y="6220"/>
                    <a:pt x="1642" y="7475"/>
                    <a:pt x="1211" y="8758"/>
                  </a:cubicBezTo>
                  <a:lnTo>
                    <a:pt x="1211" y="8758"/>
                  </a:lnTo>
                  <a:cubicBezTo>
                    <a:pt x="1024" y="7441"/>
                    <a:pt x="572" y="6181"/>
                    <a:pt x="506" y="4838"/>
                  </a:cubicBezTo>
                  <a:cubicBezTo>
                    <a:pt x="434" y="3279"/>
                    <a:pt x="1172" y="1923"/>
                    <a:pt x="1965" y="644"/>
                  </a:cubicBezTo>
                  <a:close/>
                  <a:moveTo>
                    <a:pt x="1931" y="0"/>
                  </a:moveTo>
                  <a:cubicBezTo>
                    <a:pt x="1844" y="0"/>
                    <a:pt x="1758" y="38"/>
                    <a:pt x="1713" y="129"/>
                  </a:cubicBezTo>
                  <a:cubicBezTo>
                    <a:pt x="896" y="1452"/>
                    <a:pt x="78" y="2892"/>
                    <a:pt x="40" y="4487"/>
                  </a:cubicBezTo>
                  <a:cubicBezTo>
                    <a:pt x="1" y="6200"/>
                    <a:pt x="740" y="7795"/>
                    <a:pt x="779" y="9507"/>
                  </a:cubicBezTo>
                  <a:cubicBezTo>
                    <a:pt x="779" y="9620"/>
                    <a:pt x="845" y="9692"/>
                    <a:pt x="929" y="9723"/>
                  </a:cubicBezTo>
                  <a:lnTo>
                    <a:pt x="929" y="9723"/>
                  </a:lnTo>
                  <a:cubicBezTo>
                    <a:pt x="903" y="9832"/>
                    <a:pt x="879" y="9942"/>
                    <a:pt x="857" y="10052"/>
                  </a:cubicBezTo>
                  <a:cubicBezTo>
                    <a:pt x="811" y="10236"/>
                    <a:pt x="955" y="10352"/>
                    <a:pt x="1097" y="10352"/>
                  </a:cubicBezTo>
                  <a:cubicBezTo>
                    <a:pt x="1195" y="10352"/>
                    <a:pt x="1292" y="10296"/>
                    <a:pt x="1324" y="10169"/>
                  </a:cubicBezTo>
                  <a:cubicBezTo>
                    <a:pt x="1752" y="8223"/>
                    <a:pt x="2841" y="6433"/>
                    <a:pt x="3192" y="4448"/>
                  </a:cubicBezTo>
                  <a:cubicBezTo>
                    <a:pt x="3425" y="2892"/>
                    <a:pt x="3230" y="1219"/>
                    <a:pt x="2102" y="51"/>
                  </a:cubicBezTo>
                  <a:cubicBezTo>
                    <a:pt x="2054" y="19"/>
                    <a:pt x="19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4885226" y="806561"/>
              <a:ext cx="286535" cy="96394"/>
            </a:xfrm>
            <a:custGeom>
              <a:avLst/>
              <a:gdLst/>
              <a:ahLst/>
              <a:cxnLst/>
              <a:rect l="l" t="t" r="r" b="b"/>
              <a:pathLst>
                <a:path w="8983" h="3022" extrusionOk="0">
                  <a:moveTo>
                    <a:pt x="4825" y="480"/>
                  </a:moveTo>
                  <a:cubicBezTo>
                    <a:pt x="5604" y="480"/>
                    <a:pt x="6343" y="675"/>
                    <a:pt x="6966" y="1064"/>
                  </a:cubicBezTo>
                  <a:cubicBezTo>
                    <a:pt x="7318" y="1340"/>
                    <a:pt x="7653" y="1649"/>
                    <a:pt x="7952" y="1991"/>
                  </a:cubicBezTo>
                  <a:lnTo>
                    <a:pt x="7952" y="1991"/>
                  </a:lnTo>
                  <a:cubicBezTo>
                    <a:pt x="7814" y="1962"/>
                    <a:pt x="7673" y="1950"/>
                    <a:pt x="7528" y="1950"/>
                  </a:cubicBezTo>
                  <a:cubicBezTo>
                    <a:pt x="6611" y="1950"/>
                    <a:pt x="5576" y="2453"/>
                    <a:pt x="4709" y="2504"/>
                  </a:cubicBezTo>
                  <a:cubicBezTo>
                    <a:pt x="4577" y="2513"/>
                    <a:pt x="4446" y="2518"/>
                    <a:pt x="4315" y="2518"/>
                  </a:cubicBezTo>
                  <a:cubicBezTo>
                    <a:pt x="3053" y="2518"/>
                    <a:pt x="1815" y="2067"/>
                    <a:pt x="830" y="1268"/>
                  </a:cubicBezTo>
                  <a:lnTo>
                    <a:pt x="830" y="1268"/>
                  </a:lnTo>
                  <a:cubicBezTo>
                    <a:pt x="2167" y="947"/>
                    <a:pt x="3434" y="480"/>
                    <a:pt x="4825" y="480"/>
                  </a:cubicBezTo>
                  <a:close/>
                  <a:moveTo>
                    <a:pt x="4758" y="0"/>
                  </a:moveTo>
                  <a:cubicBezTo>
                    <a:pt x="3222" y="0"/>
                    <a:pt x="1744" y="620"/>
                    <a:pt x="234" y="908"/>
                  </a:cubicBezTo>
                  <a:cubicBezTo>
                    <a:pt x="78" y="947"/>
                    <a:pt x="0" y="1181"/>
                    <a:pt x="117" y="1297"/>
                  </a:cubicBezTo>
                  <a:cubicBezTo>
                    <a:pt x="1288" y="2411"/>
                    <a:pt x="2815" y="3022"/>
                    <a:pt x="4376" y="3022"/>
                  </a:cubicBezTo>
                  <a:cubicBezTo>
                    <a:pt x="4941" y="3022"/>
                    <a:pt x="5512" y="2942"/>
                    <a:pt x="6071" y="2776"/>
                  </a:cubicBezTo>
                  <a:cubicBezTo>
                    <a:pt x="6519" y="2642"/>
                    <a:pt x="7044" y="2456"/>
                    <a:pt x="7528" y="2456"/>
                  </a:cubicBezTo>
                  <a:cubicBezTo>
                    <a:pt x="7885" y="2456"/>
                    <a:pt x="8219" y="2557"/>
                    <a:pt x="8483" y="2854"/>
                  </a:cubicBezTo>
                  <a:cubicBezTo>
                    <a:pt x="8538" y="2908"/>
                    <a:pt x="8596" y="2931"/>
                    <a:pt x="8651" y="2931"/>
                  </a:cubicBezTo>
                  <a:cubicBezTo>
                    <a:pt x="8834" y="2931"/>
                    <a:pt x="8983" y="2683"/>
                    <a:pt x="8833" y="2504"/>
                  </a:cubicBezTo>
                  <a:cubicBezTo>
                    <a:pt x="8825" y="2494"/>
                    <a:pt x="8816" y="2484"/>
                    <a:pt x="8807" y="2475"/>
                  </a:cubicBezTo>
                  <a:lnTo>
                    <a:pt x="8807" y="2475"/>
                  </a:lnTo>
                  <a:cubicBezTo>
                    <a:pt x="8822" y="2408"/>
                    <a:pt x="8809" y="2335"/>
                    <a:pt x="8756" y="2270"/>
                  </a:cubicBezTo>
                  <a:cubicBezTo>
                    <a:pt x="8328" y="1647"/>
                    <a:pt x="7822" y="1103"/>
                    <a:pt x="7199" y="675"/>
                  </a:cubicBezTo>
                  <a:cubicBezTo>
                    <a:pt x="6577" y="247"/>
                    <a:pt x="5876" y="13"/>
                    <a:pt x="5137" y="13"/>
                  </a:cubicBezTo>
                  <a:cubicBezTo>
                    <a:pt x="5010" y="4"/>
                    <a:pt x="4884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5075108" y="440990"/>
              <a:ext cx="98117" cy="351128"/>
            </a:xfrm>
            <a:custGeom>
              <a:avLst/>
              <a:gdLst/>
              <a:ahLst/>
              <a:cxnLst/>
              <a:rect l="l" t="t" r="r" b="b"/>
              <a:pathLst>
                <a:path w="3076" h="11008" extrusionOk="0">
                  <a:moveTo>
                    <a:pt x="2046" y="824"/>
                  </a:moveTo>
                  <a:cubicBezTo>
                    <a:pt x="2120" y="1481"/>
                    <a:pt x="2216" y="2139"/>
                    <a:pt x="2336" y="2796"/>
                  </a:cubicBezTo>
                  <a:cubicBezTo>
                    <a:pt x="2491" y="3730"/>
                    <a:pt x="2530" y="4742"/>
                    <a:pt x="2414" y="5715"/>
                  </a:cubicBezTo>
                  <a:cubicBezTo>
                    <a:pt x="2297" y="6649"/>
                    <a:pt x="2063" y="7544"/>
                    <a:pt x="1752" y="8439"/>
                  </a:cubicBezTo>
                  <a:cubicBezTo>
                    <a:pt x="1544" y="8834"/>
                    <a:pt x="1380" y="9241"/>
                    <a:pt x="1255" y="9659"/>
                  </a:cubicBezTo>
                  <a:lnTo>
                    <a:pt x="1255" y="9659"/>
                  </a:lnTo>
                  <a:cubicBezTo>
                    <a:pt x="1126" y="8114"/>
                    <a:pt x="624" y="6613"/>
                    <a:pt x="624" y="5053"/>
                  </a:cubicBezTo>
                  <a:cubicBezTo>
                    <a:pt x="624" y="3531"/>
                    <a:pt x="1116" y="2039"/>
                    <a:pt x="2046" y="824"/>
                  </a:cubicBezTo>
                  <a:close/>
                  <a:moveTo>
                    <a:pt x="2238" y="0"/>
                  </a:moveTo>
                  <a:cubicBezTo>
                    <a:pt x="2176" y="0"/>
                    <a:pt x="2114" y="22"/>
                    <a:pt x="2063" y="72"/>
                  </a:cubicBezTo>
                  <a:cubicBezTo>
                    <a:pt x="935" y="1318"/>
                    <a:pt x="273" y="2913"/>
                    <a:pt x="157" y="4547"/>
                  </a:cubicBezTo>
                  <a:cubicBezTo>
                    <a:pt x="1" y="6493"/>
                    <a:pt x="779" y="8400"/>
                    <a:pt x="818" y="10346"/>
                  </a:cubicBezTo>
                  <a:cubicBezTo>
                    <a:pt x="818" y="10514"/>
                    <a:pt x="926" y="10601"/>
                    <a:pt x="1038" y="10608"/>
                  </a:cubicBezTo>
                  <a:lnTo>
                    <a:pt x="1038" y="10608"/>
                  </a:lnTo>
                  <a:cubicBezTo>
                    <a:pt x="1029" y="10663"/>
                    <a:pt x="1021" y="10718"/>
                    <a:pt x="1013" y="10774"/>
                  </a:cubicBezTo>
                  <a:cubicBezTo>
                    <a:pt x="1013" y="10929"/>
                    <a:pt x="1139" y="11007"/>
                    <a:pt x="1266" y="11007"/>
                  </a:cubicBezTo>
                  <a:cubicBezTo>
                    <a:pt x="1392" y="11007"/>
                    <a:pt x="1519" y="10929"/>
                    <a:pt x="1519" y="10774"/>
                  </a:cubicBezTo>
                  <a:cubicBezTo>
                    <a:pt x="1557" y="9918"/>
                    <a:pt x="2024" y="9100"/>
                    <a:pt x="2297" y="8283"/>
                  </a:cubicBezTo>
                  <a:cubicBezTo>
                    <a:pt x="2880" y="6610"/>
                    <a:pt x="3075" y="4781"/>
                    <a:pt x="2880" y="3030"/>
                  </a:cubicBezTo>
                  <a:cubicBezTo>
                    <a:pt x="2686" y="2096"/>
                    <a:pt x="2569" y="1162"/>
                    <a:pt x="2491" y="228"/>
                  </a:cubicBezTo>
                  <a:cubicBezTo>
                    <a:pt x="2491" y="96"/>
                    <a:pt x="236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4798339" y="652913"/>
              <a:ext cx="321718" cy="142422"/>
            </a:xfrm>
            <a:custGeom>
              <a:avLst/>
              <a:gdLst/>
              <a:ahLst/>
              <a:cxnLst/>
              <a:rect l="l" t="t" r="r" b="b"/>
              <a:pathLst>
                <a:path w="10086" h="4465" extrusionOk="0">
                  <a:moveTo>
                    <a:pt x="3550" y="494"/>
                  </a:moveTo>
                  <a:cubicBezTo>
                    <a:pt x="4339" y="494"/>
                    <a:pt x="5092" y="694"/>
                    <a:pt x="5759" y="1094"/>
                  </a:cubicBezTo>
                  <a:cubicBezTo>
                    <a:pt x="6932" y="1728"/>
                    <a:pt x="7976" y="2543"/>
                    <a:pt x="8870" y="3518"/>
                  </a:cubicBezTo>
                  <a:lnTo>
                    <a:pt x="8870" y="3518"/>
                  </a:lnTo>
                  <a:cubicBezTo>
                    <a:pt x="7710" y="2982"/>
                    <a:pt x="6474" y="2654"/>
                    <a:pt x="5215" y="2534"/>
                  </a:cubicBezTo>
                  <a:cubicBezTo>
                    <a:pt x="4320" y="2495"/>
                    <a:pt x="3425" y="2262"/>
                    <a:pt x="2607" y="1912"/>
                  </a:cubicBezTo>
                  <a:cubicBezTo>
                    <a:pt x="2013" y="1614"/>
                    <a:pt x="1464" y="1272"/>
                    <a:pt x="926" y="901"/>
                  </a:cubicBezTo>
                  <a:lnTo>
                    <a:pt x="926" y="901"/>
                  </a:lnTo>
                  <a:cubicBezTo>
                    <a:pt x="1655" y="748"/>
                    <a:pt x="2403" y="604"/>
                    <a:pt x="3152" y="511"/>
                  </a:cubicBezTo>
                  <a:cubicBezTo>
                    <a:pt x="3286" y="500"/>
                    <a:pt x="3418" y="494"/>
                    <a:pt x="3550" y="494"/>
                  </a:cubicBezTo>
                  <a:close/>
                  <a:moveTo>
                    <a:pt x="3533" y="1"/>
                  </a:moveTo>
                  <a:cubicBezTo>
                    <a:pt x="3471" y="1"/>
                    <a:pt x="3409" y="2"/>
                    <a:pt x="3347" y="5"/>
                  </a:cubicBezTo>
                  <a:cubicBezTo>
                    <a:pt x="2296" y="83"/>
                    <a:pt x="1245" y="355"/>
                    <a:pt x="234" y="511"/>
                  </a:cubicBezTo>
                  <a:cubicBezTo>
                    <a:pt x="0" y="550"/>
                    <a:pt x="39" y="861"/>
                    <a:pt x="195" y="978"/>
                  </a:cubicBezTo>
                  <a:cubicBezTo>
                    <a:pt x="1518" y="1912"/>
                    <a:pt x="2880" y="2729"/>
                    <a:pt x="4514" y="2962"/>
                  </a:cubicBezTo>
                  <a:cubicBezTo>
                    <a:pt x="5409" y="3001"/>
                    <a:pt x="6265" y="3157"/>
                    <a:pt x="7121" y="3351"/>
                  </a:cubicBezTo>
                  <a:cubicBezTo>
                    <a:pt x="8016" y="3624"/>
                    <a:pt x="8872" y="3974"/>
                    <a:pt x="9651" y="4441"/>
                  </a:cubicBezTo>
                  <a:cubicBezTo>
                    <a:pt x="9688" y="4457"/>
                    <a:pt x="9724" y="4464"/>
                    <a:pt x="9758" y="4464"/>
                  </a:cubicBezTo>
                  <a:cubicBezTo>
                    <a:pt x="9969" y="4464"/>
                    <a:pt x="10086" y="4181"/>
                    <a:pt x="9884" y="4013"/>
                  </a:cubicBezTo>
                  <a:lnTo>
                    <a:pt x="9884" y="4013"/>
                  </a:lnTo>
                  <a:lnTo>
                    <a:pt x="9884" y="4039"/>
                  </a:lnTo>
                  <a:lnTo>
                    <a:pt x="9884" y="4039"/>
                  </a:lnTo>
                  <a:cubicBezTo>
                    <a:pt x="9876" y="4018"/>
                    <a:pt x="9863" y="3996"/>
                    <a:pt x="9845" y="3974"/>
                  </a:cubicBezTo>
                  <a:cubicBezTo>
                    <a:pt x="8795" y="2573"/>
                    <a:pt x="7433" y="1406"/>
                    <a:pt x="5876" y="627"/>
                  </a:cubicBezTo>
                  <a:cubicBezTo>
                    <a:pt x="5154" y="230"/>
                    <a:pt x="4331" y="1"/>
                    <a:pt x="3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4993197" y="330978"/>
              <a:ext cx="81945" cy="321750"/>
            </a:xfrm>
            <a:custGeom>
              <a:avLst/>
              <a:gdLst/>
              <a:ahLst/>
              <a:cxnLst/>
              <a:rect l="l" t="t" r="r" b="b"/>
              <a:pathLst>
                <a:path w="2569" h="10087" extrusionOk="0">
                  <a:moveTo>
                    <a:pt x="1526" y="921"/>
                  </a:moveTo>
                  <a:cubicBezTo>
                    <a:pt x="1859" y="2277"/>
                    <a:pt x="2063" y="3658"/>
                    <a:pt x="2063" y="5039"/>
                  </a:cubicBezTo>
                  <a:cubicBezTo>
                    <a:pt x="2002" y="6325"/>
                    <a:pt x="1627" y="7563"/>
                    <a:pt x="1243" y="8790"/>
                  </a:cubicBezTo>
                  <a:lnTo>
                    <a:pt x="1243" y="8790"/>
                  </a:lnTo>
                  <a:cubicBezTo>
                    <a:pt x="834" y="7519"/>
                    <a:pt x="572" y="6196"/>
                    <a:pt x="506" y="4844"/>
                  </a:cubicBezTo>
                  <a:cubicBezTo>
                    <a:pt x="473" y="3419"/>
                    <a:pt x="942" y="2172"/>
                    <a:pt x="1526" y="921"/>
                  </a:cubicBezTo>
                  <a:close/>
                  <a:moveTo>
                    <a:pt x="1565" y="1"/>
                  </a:moveTo>
                  <a:cubicBezTo>
                    <a:pt x="1487" y="1"/>
                    <a:pt x="1411" y="32"/>
                    <a:pt x="1363" y="97"/>
                  </a:cubicBezTo>
                  <a:cubicBezTo>
                    <a:pt x="662" y="1576"/>
                    <a:pt x="1" y="3016"/>
                    <a:pt x="1" y="4650"/>
                  </a:cubicBezTo>
                  <a:cubicBezTo>
                    <a:pt x="78" y="6352"/>
                    <a:pt x="424" y="8015"/>
                    <a:pt x="1002" y="9564"/>
                  </a:cubicBezTo>
                  <a:lnTo>
                    <a:pt x="1002" y="9564"/>
                  </a:lnTo>
                  <a:cubicBezTo>
                    <a:pt x="979" y="9638"/>
                    <a:pt x="957" y="9712"/>
                    <a:pt x="935" y="9787"/>
                  </a:cubicBezTo>
                  <a:cubicBezTo>
                    <a:pt x="889" y="9970"/>
                    <a:pt x="1033" y="10086"/>
                    <a:pt x="1174" y="10086"/>
                  </a:cubicBezTo>
                  <a:cubicBezTo>
                    <a:pt x="1273" y="10086"/>
                    <a:pt x="1370" y="10031"/>
                    <a:pt x="1401" y="9903"/>
                  </a:cubicBezTo>
                  <a:cubicBezTo>
                    <a:pt x="1421" y="9836"/>
                    <a:pt x="1441" y="9768"/>
                    <a:pt x="1462" y="9700"/>
                  </a:cubicBezTo>
                  <a:lnTo>
                    <a:pt x="1462" y="9700"/>
                  </a:lnTo>
                  <a:cubicBezTo>
                    <a:pt x="1510" y="9652"/>
                    <a:pt x="1538" y="9583"/>
                    <a:pt x="1523" y="9498"/>
                  </a:cubicBezTo>
                  <a:lnTo>
                    <a:pt x="1523" y="9498"/>
                  </a:lnTo>
                  <a:cubicBezTo>
                    <a:pt x="1970" y="8037"/>
                    <a:pt x="2498" y="6571"/>
                    <a:pt x="2569" y="5039"/>
                  </a:cubicBezTo>
                  <a:cubicBezTo>
                    <a:pt x="2530" y="3366"/>
                    <a:pt x="2296" y="1731"/>
                    <a:pt x="1830" y="175"/>
                  </a:cubicBezTo>
                  <a:cubicBezTo>
                    <a:pt x="1784" y="61"/>
                    <a:pt x="1673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4727591" y="508548"/>
              <a:ext cx="314765" cy="138403"/>
            </a:xfrm>
            <a:custGeom>
              <a:avLst/>
              <a:gdLst/>
              <a:ahLst/>
              <a:cxnLst/>
              <a:rect l="l" t="t" r="r" b="b"/>
              <a:pathLst>
                <a:path w="9868" h="4339" extrusionOk="0">
                  <a:moveTo>
                    <a:pt x="3230" y="484"/>
                  </a:moveTo>
                  <a:cubicBezTo>
                    <a:pt x="4086" y="523"/>
                    <a:pt x="4864" y="834"/>
                    <a:pt x="5526" y="1418"/>
                  </a:cubicBezTo>
                  <a:cubicBezTo>
                    <a:pt x="6547" y="2168"/>
                    <a:pt x="7428" y="3058"/>
                    <a:pt x="8510" y="3711"/>
                  </a:cubicBezTo>
                  <a:lnTo>
                    <a:pt x="8510" y="3711"/>
                  </a:lnTo>
                  <a:cubicBezTo>
                    <a:pt x="7193" y="3502"/>
                    <a:pt x="5880" y="3250"/>
                    <a:pt x="4592" y="2974"/>
                  </a:cubicBezTo>
                  <a:cubicBezTo>
                    <a:pt x="3775" y="2858"/>
                    <a:pt x="3035" y="2546"/>
                    <a:pt x="2335" y="2157"/>
                  </a:cubicBezTo>
                  <a:cubicBezTo>
                    <a:pt x="1832" y="1811"/>
                    <a:pt x="1329" y="1491"/>
                    <a:pt x="805" y="1196"/>
                  </a:cubicBezTo>
                  <a:lnTo>
                    <a:pt x="805" y="1196"/>
                  </a:lnTo>
                  <a:cubicBezTo>
                    <a:pt x="1556" y="788"/>
                    <a:pt x="2365" y="550"/>
                    <a:pt x="3230" y="484"/>
                  </a:cubicBezTo>
                  <a:close/>
                  <a:moveTo>
                    <a:pt x="3219" y="0"/>
                  </a:moveTo>
                  <a:cubicBezTo>
                    <a:pt x="3105" y="0"/>
                    <a:pt x="2992" y="6"/>
                    <a:pt x="2880" y="17"/>
                  </a:cubicBezTo>
                  <a:cubicBezTo>
                    <a:pt x="1907" y="134"/>
                    <a:pt x="973" y="484"/>
                    <a:pt x="156" y="990"/>
                  </a:cubicBezTo>
                  <a:cubicBezTo>
                    <a:pt x="0" y="1068"/>
                    <a:pt x="0" y="1301"/>
                    <a:pt x="156" y="1379"/>
                  </a:cubicBezTo>
                  <a:cubicBezTo>
                    <a:pt x="856" y="1768"/>
                    <a:pt x="1518" y="2196"/>
                    <a:pt x="2179" y="2624"/>
                  </a:cubicBezTo>
                  <a:cubicBezTo>
                    <a:pt x="2841" y="3013"/>
                    <a:pt x="3541" y="3247"/>
                    <a:pt x="4281" y="3402"/>
                  </a:cubicBezTo>
                  <a:cubicBezTo>
                    <a:pt x="5993" y="3791"/>
                    <a:pt x="7705" y="4103"/>
                    <a:pt x="9417" y="4336"/>
                  </a:cubicBezTo>
                  <a:cubicBezTo>
                    <a:pt x="9430" y="4338"/>
                    <a:pt x="9442" y="4339"/>
                    <a:pt x="9454" y="4339"/>
                  </a:cubicBezTo>
                  <a:cubicBezTo>
                    <a:pt x="9557" y="4339"/>
                    <a:pt x="9635" y="4282"/>
                    <a:pt x="9678" y="4207"/>
                  </a:cubicBezTo>
                  <a:lnTo>
                    <a:pt x="9678" y="4207"/>
                  </a:lnTo>
                  <a:cubicBezTo>
                    <a:pt x="9838" y="4123"/>
                    <a:pt x="9868" y="3807"/>
                    <a:pt x="9651" y="3714"/>
                  </a:cubicBezTo>
                  <a:cubicBezTo>
                    <a:pt x="7900" y="3052"/>
                    <a:pt x="6771" y="1496"/>
                    <a:pt x="5176" y="562"/>
                  </a:cubicBezTo>
                  <a:cubicBezTo>
                    <a:pt x="4576" y="195"/>
                    <a:pt x="3891" y="0"/>
                    <a:pt x="3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4877762" y="222114"/>
              <a:ext cx="109281" cy="340378"/>
            </a:xfrm>
            <a:custGeom>
              <a:avLst/>
              <a:gdLst/>
              <a:ahLst/>
              <a:cxnLst/>
              <a:rect l="l" t="t" r="r" b="b"/>
              <a:pathLst>
                <a:path w="3426" h="10671" extrusionOk="0">
                  <a:moveTo>
                    <a:pt x="734" y="759"/>
                  </a:moveTo>
                  <a:lnTo>
                    <a:pt x="734" y="759"/>
                  </a:lnTo>
                  <a:cubicBezTo>
                    <a:pt x="1813" y="1847"/>
                    <a:pt x="2470" y="3237"/>
                    <a:pt x="2647" y="4755"/>
                  </a:cubicBezTo>
                  <a:cubicBezTo>
                    <a:pt x="2787" y="6126"/>
                    <a:pt x="2846" y="7476"/>
                    <a:pt x="2840" y="8835"/>
                  </a:cubicBezTo>
                  <a:lnTo>
                    <a:pt x="2840" y="8835"/>
                  </a:lnTo>
                  <a:cubicBezTo>
                    <a:pt x="2756" y="8613"/>
                    <a:pt x="2667" y="8396"/>
                    <a:pt x="2569" y="8180"/>
                  </a:cubicBezTo>
                  <a:cubicBezTo>
                    <a:pt x="2258" y="7362"/>
                    <a:pt x="1868" y="6545"/>
                    <a:pt x="1557" y="5728"/>
                  </a:cubicBezTo>
                  <a:cubicBezTo>
                    <a:pt x="948" y="4151"/>
                    <a:pt x="470" y="2474"/>
                    <a:pt x="734" y="759"/>
                  </a:cubicBezTo>
                  <a:close/>
                  <a:moveTo>
                    <a:pt x="555" y="1"/>
                  </a:moveTo>
                  <a:cubicBezTo>
                    <a:pt x="458" y="1"/>
                    <a:pt x="375" y="67"/>
                    <a:pt x="351" y="163"/>
                  </a:cubicBezTo>
                  <a:cubicBezTo>
                    <a:pt x="1" y="1798"/>
                    <a:pt x="156" y="3510"/>
                    <a:pt x="779" y="5028"/>
                  </a:cubicBezTo>
                  <a:cubicBezTo>
                    <a:pt x="1090" y="5884"/>
                    <a:pt x="1440" y="6662"/>
                    <a:pt x="1752" y="7479"/>
                  </a:cubicBezTo>
                  <a:cubicBezTo>
                    <a:pt x="1946" y="7868"/>
                    <a:pt x="2102" y="8296"/>
                    <a:pt x="2258" y="8686"/>
                  </a:cubicBezTo>
                  <a:cubicBezTo>
                    <a:pt x="2335" y="8919"/>
                    <a:pt x="2413" y="9114"/>
                    <a:pt x="2452" y="9308"/>
                  </a:cubicBezTo>
                  <a:cubicBezTo>
                    <a:pt x="2557" y="9518"/>
                    <a:pt x="2631" y="9728"/>
                    <a:pt x="2673" y="9938"/>
                  </a:cubicBezTo>
                  <a:lnTo>
                    <a:pt x="2673" y="9938"/>
                  </a:lnTo>
                  <a:cubicBezTo>
                    <a:pt x="2664" y="9948"/>
                    <a:pt x="2655" y="9958"/>
                    <a:pt x="2647" y="9970"/>
                  </a:cubicBezTo>
                  <a:lnTo>
                    <a:pt x="2647" y="10009"/>
                  </a:lnTo>
                  <a:cubicBezTo>
                    <a:pt x="2608" y="10086"/>
                    <a:pt x="2608" y="10164"/>
                    <a:pt x="2647" y="10242"/>
                  </a:cubicBezTo>
                  <a:cubicBezTo>
                    <a:pt x="2692" y="10287"/>
                    <a:pt x="2750" y="10332"/>
                    <a:pt x="2805" y="10362"/>
                  </a:cubicBezTo>
                  <a:lnTo>
                    <a:pt x="2805" y="10362"/>
                  </a:lnTo>
                  <a:cubicBezTo>
                    <a:pt x="2804" y="10387"/>
                    <a:pt x="2803" y="10412"/>
                    <a:pt x="2802" y="10437"/>
                  </a:cubicBezTo>
                  <a:cubicBezTo>
                    <a:pt x="2802" y="10592"/>
                    <a:pt x="2929" y="10670"/>
                    <a:pt x="3055" y="10670"/>
                  </a:cubicBezTo>
                  <a:cubicBezTo>
                    <a:pt x="3182" y="10670"/>
                    <a:pt x="3308" y="10592"/>
                    <a:pt x="3308" y="10437"/>
                  </a:cubicBezTo>
                  <a:cubicBezTo>
                    <a:pt x="3425" y="8413"/>
                    <a:pt x="3308" y="6351"/>
                    <a:pt x="3075" y="4327"/>
                  </a:cubicBezTo>
                  <a:cubicBezTo>
                    <a:pt x="2802" y="2693"/>
                    <a:pt x="1985" y="1175"/>
                    <a:pt x="740" y="86"/>
                  </a:cubicBezTo>
                  <a:cubicBezTo>
                    <a:pt x="681" y="26"/>
                    <a:pt x="615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603895" y="397929"/>
              <a:ext cx="348321" cy="125899"/>
            </a:xfrm>
            <a:custGeom>
              <a:avLst/>
              <a:gdLst/>
              <a:ahLst/>
              <a:cxnLst/>
              <a:rect l="l" t="t" r="r" b="b"/>
              <a:pathLst>
                <a:path w="10920" h="3947" extrusionOk="0">
                  <a:moveTo>
                    <a:pt x="4632" y="511"/>
                  </a:moveTo>
                  <a:cubicBezTo>
                    <a:pt x="4939" y="511"/>
                    <a:pt x="5247" y="542"/>
                    <a:pt x="5551" y="605"/>
                  </a:cubicBezTo>
                  <a:cubicBezTo>
                    <a:pt x="7194" y="913"/>
                    <a:pt x="8506" y="1944"/>
                    <a:pt x="9725" y="3008"/>
                  </a:cubicBezTo>
                  <a:lnTo>
                    <a:pt x="9725" y="3008"/>
                  </a:lnTo>
                  <a:cubicBezTo>
                    <a:pt x="8551" y="2545"/>
                    <a:pt x="7253" y="2400"/>
                    <a:pt x="5979" y="2279"/>
                  </a:cubicBezTo>
                  <a:cubicBezTo>
                    <a:pt x="5084" y="2201"/>
                    <a:pt x="4151" y="2045"/>
                    <a:pt x="3256" y="1773"/>
                  </a:cubicBezTo>
                  <a:cubicBezTo>
                    <a:pt x="2675" y="1579"/>
                    <a:pt x="2110" y="1356"/>
                    <a:pt x="1550" y="1102"/>
                  </a:cubicBezTo>
                  <a:lnTo>
                    <a:pt x="1550" y="1102"/>
                  </a:lnTo>
                  <a:cubicBezTo>
                    <a:pt x="1963" y="1074"/>
                    <a:pt x="2376" y="996"/>
                    <a:pt x="2789" y="878"/>
                  </a:cubicBezTo>
                  <a:cubicBezTo>
                    <a:pt x="3366" y="641"/>
                    <a:pt x="3996" y="511"/>
                    <a:pt x="4632" y="511"/>
                  </a:cubicBezTo>
                  <a:close/>
                  <a:moveTo>
                    <a:pt x="4640" y="1"/>
                  </a:moveTo>
                  <a:cubicBezTo>
                    <a:pt x="4242" y="1"/>
                    <a:pt x="3842" y="49"/>
                    <a:pt x="3450" y="138"/>
                  </a:cubicBezTo>
                  <a:cubicBezTo>
                    <a:pt x="3022" y="255"/>
                    <a:pt x="2594" y="450"/>
                    <a:pt x="2127" y="527"/>
                  </a:cubicBezTo>
                  <a:cubicBezTo>
                    <a:pt x="1810" y="595"/>
                    <a:pt x="1481" y="637"/>
                    <a:pt x="1153" y="637"/>
                  </a:cubicBezTo>
                  <a:cubicBezTo>
                    <a:pt x="917" y="637"/>
                    <a:pt x="682" y="615"/>
                    <a:pt x="454" y="566"/>
                  </a:cubicBezTo>
                  <a:cubicBezTo>
                    <a:pt x="442" y="564"/>
                    <a:pt x="429" y="563"/>
                    <a:pt x="417" y="563"/>
                  </a:cubicBezTo>
                  <a:cubicBezTo>
                    <a:pt x="197" y="563"/>
                    <a:pt x="1" y="886"/>
                    <a:pt x="259" y="1033"/>
                  </a:cubicBezTo>
                  <a:cubicBezTo>
                    <a:pt x="1816" y="1850"/>
                    <a:pt x="3489" y="2395"/>
                    <a:pt x="5240" y="2668"/>
                  </a:cubicBezTo>
                  <a:cubicBezTo>
                    <a:pt x="6991" y="2901"/>
                    <a:pt x="8859" y="2979"/>
                    <a:pt x="10416" y="3913"/>
                  </a:cubicBezTo>
                  <a:cubicBezTo>
                    <a:pt x="10462" y="3936"/>
                    <a:pt x="10507" y="3946"/>
                    <a:pt x="10549" y="3946"/>
                  </a:cubicBezTo>
                  <a:cubicBezTo>
                    <a:pt x="10785" y="3946"/>
                    <a:pt x="10920" y="3617"/>
                    <a:pt x="10688" y="3485"/>
                  </a:cubicBezTo>
                  <a:cubicBezTo>
                    <a:pt x="10656" y="3466"/>
                    <a:pt x="10625" y="3447"/>
                    <a:pt x="10593" y="3428"/>
                  </a:cubicBezTo>
                  <a:lnTo>
                    <a:pt x="10593" y="3428"/>
                  </a:lnTo>
                  <a:cubicBezTo>
                    <a:pt x="10663" y="3345"/>
                    <a:pt x="10678" y="3223"/>
                    <a:pt x="10571" y="3135"/>
                  </a:cubicBezTo>
                  <a:cubicBezTo>
                    <a:pt x="9248" y="1928"/>
                    <a:pt x="7808" y="683"/>
                    <a:pt x="6018" y="216"/>
                  </a:cubicBezTo>
                  <a:cubicBezTo>
                    <a:pt x="5575" y="68"/>
                    <a:pt x="511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788387" y="171717"/>
              <a:ext cx="100286" cy="276679"/>
            </a:xfrm>
            <a:custGeom>
              <a:avLst/>
              <a:gdLst/>
              <a:ahLst/>
              <a:cxnLst/>
              <a:rect l="l" t="t" r="r" b="b"/>
              <a:pathLst>
                <a:path w="3144" h="8674" extrusionOk="0">
                  <a:moveTo>
                    <a:pt x="655" y="853"/>
                  </a:moveTo>
                  <a:lnTo>
                    <a:pt x="655" y="853"/>
                  </a:lnTo>
                  <a:cubicBezTo>
                    <a:pt x="1357" y="1912"/>
                    <a:pt x="2018" y="3040"/>
                    <a:pt x="2219" y="4312"/>
                  </a:cubicBezTo>
                  <a:cubicBezTo>
                    <a:pt x="2369" y="5259"/>
                    <a:pt x="2247" y="6175"/>
                    <a:pt x="2303" y="7069"/>
                  </a:cubicBezTo>
                  <a:lnTo>
                    <a:pt x="2303" y="7069"/>
                  </a:lnTo>
                  <a:cubicBezTo>
                    <a:pt x="1890" y="6255"/>
                    <a:pt x="1377" y="5483"/>
                    <a:pt x="1090" y="4623"/>
                  </a:cubicBezTo>
                  <a:cubicBezTo>
                    <a:pt x="649" y="3400"/>
                    <a:pt x="504" y="2117"/>
                    <a:pt x="655" y="853"/>
                  </a:cubicBezTo>
                  <a:close/>
                  <a:moveTo>
                    <a:pt x="507" y="1"/>
                  </a:moveTo>
                  <a:cubicBezTo>
                    <a:pt x="399" y="1"/>
                    <a:pt x="295" y="58"/>
                    <a:pt x="273" y="187"/>
                  </a:cubicBezTo>
                  <a:cubicBezTo>
                    <a:pt x="1" y="1627"/>
                    <a:pt x="79" y="3105"/>
                    <a:pt x="507" y="4467"/>
                  </a:cubicBezTo>
                  <a:cubicBezTo>
                    <a:pt x="974" y="5868"/>
                    <a:pt x="1985" y="7036"/>
                    <a:pt x="2336" y="8475"/>
                  </a:cubicBezTo>
                  <a:cubicBezTo>
                    <a:pt x="2367" y="8600"/>
                    <a:pt x="2460" y="8656"/>
                    <a:pt x="2556" y="8656"/>
                  </a:cubicBezTo>
                  <a:cubicBezTo>
                    <a:pt x="2602" y="8656"/>
                    <a:pt x="2649" y="8643"/>
                    <a:pt x="2689" y="8619"/>
                  </a:cubicBezTo>
                  <a:lnTo>
                    <a:pt x="2689" y="8619"/>
                  </a:lnTo>
                  <a:cubicBezTo>
                    <a:pt x="2725" y="8657"/>
                    <a:pt x="2771" y="8674"/>
                    <a:pt x="2819" y="8674"/>
                  </a:cubicBezTo>
                  <a:cubicBezTo>
                    <a:pt x="2973" y="8674"/>
                    <a:pt x="3144" y="8496"/>
                    <a:pt x="3036" y="8281"/>
                  </a:cubicBezTo>
                  <a:cubicBezTo>
                    <a:pt x="2452" y="6919"/>
                    <a:pt x="2958" y="5362"/>
                    <a:pt x="2647" y="3923"/>
                  </a:cubicBezTo>
                  <a:cubicBezTo>
                    <a:pt x="2258" y="2522"/>
                    <a:pt x="1596" y="1238"/>
                    <a:pt x="740" y="109"/>
                  </a:cubicBezTo>
                  <a:cubicBezTo>
                    <a:pt x="688" y="39"/>
                    <a:pt x="596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4580260" y="146231"/>
              <a:ext cx="271001" cy="246025"/>
            </a:xfrm>
            <a:custGeom>
              <a:avLst/>
              <a:gdLst/>
              <a:ahLst/>
              <a:cxnLst/>
              <a:rect l="l" t="t" r="r" b="b"/>
              <a:pathLst>
                <a:path w="8496" h="7713" extrusionOk="0">
                  <a:moveTo>
                    <a:pt x="950" y="738"/>
                  </a:moveTo>
                  <a:cubicBezTo>
                    <a:pt x="2405" y="1317"/>
                    <a:pt x="3700" y="2229"/>
                    <a:pt x="4736" y="3399"/>
                  </a:cubicBezTo>
                  <a:cubicBezTo>
                    <a:pt x="5679" y="4505"/>
                    <a:pt x="6405" y="5774"/>
                    <a:pt x="7368" y="6842"/>
                  </a:cubicBezTo>
                  <a:lnTo>
                    <a:pt x="7368" y="6842"/>
                  </a:lnTo>
                  <a:cubicBezTo>
                    <a:pt x="6057" y="5976"/>
                    <a:pt x="4671" y="5223"/>
                    <a:pt x="3491" y="4177"/>
                  </a:cubicBezTo>
                  <a:cubicBezTo>
                    <a:pt x="2868" y="3593"/>
                    <a:pt x="2323" y="2970"/>
                    <a:pt x="1934" y="2231"/>
                  </a:cubicBezTo>
                  <a:cubicBezTo>
                    <a:pt x="1614" y="1725"/>
                    <a:pt x="1295" y="1219"/>
                    <a:pt x="950" y="738"/>
                  </a:cubicBezTo>
                  <a:close/>
                  <a:moveTo>
                    <a:pt x="268" y="1"/>
                  </a:moveTo>
                  <a:cubicBezTo>
                    <a:pt x="83" y="1"/>
                    <a:pt x="1" y="267"/>
                    <a:pt x="105" y="441"/>
                  </a:cubicBezTo>
                  <a:cubicBezTo>
                    <a:pt x="416" y="752"/>
                    <a:pt x="689" y="1142"/>
                    <a:pt x="922" y="1531"/>
                  </a:cubicBezTo>
                  <a:cubicBezTo>
                    <a:pt x="1195" y="1920"/>
                    <a:pt x="1389" y="2348"/>
                    <a:pt x="1623" y="2737"/>
                  </a:cubicBezTo>
                  <a:cubicBezTo>
                    <a:pt x="2051" y="3437"/>
                    <a:pt x="2596" y="4060"/>
                    <a:pt x="3218" y="4605"/>
                  </a:cubicBezTo>
                  <a:cubicBezTo>
                    <a:pt x="4580" y="5772"/>
                    <a:pt x="6215" y="6628"/>
                    <a:pt x="7693" y="7679"/>
                  </a:cubicBezTo>
                  <a:cubicBezTo>
                    <a:pt x="7734" y="7702"/>
                    <a:pt x="7774" y="7713"/>
                    <a:pt x="7811" y="7713"/>
                  </a:cubicBezTo>
                  <a:cubicBezTo>
                    <a:pt x="7929" y="7713"/>
                    <a:pt x="8022" y="7613"/>
                    <a:pt x="8043" y="7501"/>
                  </a:cubicBezTo>
                  <a:lnTo>
                    <a:pt x="8043" y="7501"/>
                  </a:lnTo>
                  <a:cubicBezTo>
                    <a:pt x="8075" y="7516"/>
                    <a:pt x="8107" y="7523"/>
                    <a:pt x="8139" y="7523"/>
                  </a:cubicBezTo>
                  <a:cubicBezTo>
                    <a:pt x="8330" y="7523"/>
                    <a:pt x="8495" y="7275"/>
                    <a:pt x="8316" y="7095"/>
                  </a:cubicBezTo>
                  <a:cubicBezTo>
                    <a:pt x="6954" y="5889"/>
                    <a:pt x="6137" y="4216"/>
                    <a:pt x="4892" y="2854"/>
                  </a:cubicBezTo>
                  <a:cubicBezTo>
                    <a:pt x="3646" y="1531"/>
                    <a:pt x="2090" y="558"/>
                    <a:pt x="339" y="13"/>
                  </a:cubicBezTo>
                  <a:cubicBezTo>
                    <a:pt x="314" y="5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4552573" y="301282"/>
              <a:ext cx="315275" cy="104879"/>
            </a:xfrm>
            <a:custGeom>
              <a:avLst/>
              <a:gdLst/>
              <a:ahLst/>
              <a:cxnLst/>
              <a:rect l="l" t="t" r="r" b="b"/>
              <a:pathLst>
                <a:path w="9884" h="3288" extrusionOk="0">
                  <a:moveTo>
                    <a:pt x="1193" y="478"/>
                  </a:moveTo>
                  <a:cubicBezTo>
                    <a:pt x="3639" y="537"/>
                    <a:pt x="6004" y="1263"/>
                    <a:pt x="8031" y="2595"/>
                  </a:cubicBezTo>
                  <a:lnTo>
                    <a:pt x="8031" y="2595"/>
                  </a:lnTo>
                  <a:cubicBezTo>
                    <a:pt x="5648" y="2254"/>
                    <a:pt x="3319" y="1637"/>
                    <a:pt x="1193" y="478"/>
                  </a:cubicBezTo>
                  <a:close/>
                  <a:moveTo>
                    <a:pt x="992" y="1"/>
                  </a:moveTo>
                  <a:cubicBezTo>
                    <a:pt x="779" y="1"/>
                    <a:pt x="565" y="6"/>
                    <a:pt x="351" y="16"/>
                  </a:cubicBezTo>
                  <a:cubicBezTo>
                    <a:pt x="117" y="16"/>
                    <a:pt x="0" y="328"/>
                    <a:pt x="234" y="483"/>
                  </a:cubicBezTo>
                  <a:cubicBezTo>
                    <a:pt x="2851" y="2119"/>
                    <a:pt x="5876" y="2872"/>
                    <a:pt x="8928" y="3218"/>
                  </a:cubicBezTo>
                  <a:lnTo>
                    <a:pt x="8928" y="3218"/>
                  </a:lnTo>
                  <a:cubicBezTo>
                    <a:pt x="8948" y="3223"/>
                    <a:pt x="8967" y="3225"/>
                    <a:pt x="8987" y="3225"/>
                  </a:cubicBezTo>
                  <a:cubicBezTo>
                    <a:pt x="8989" y="3225"/>
                    <a:pt x="8991" y="3225"/>
                    <a:pt x="8993" y="3225"/>
                  </a:cubicBezTo>
                  <a:lnTo>
                    <a:pt x="8993" y="3225"/>
                  </a:lnTo>
                  <a:cubicBezTo>
                    <a:pt x="9187" y="3247"/>
                    <a:pt x="9380" y="3267"/>
                    <a:pt x="9573" y="3285"/>
                  </a:cubicBezTo>
                  <a:cubicBezTo>
                    <a:pt x="9585" y="3286"/>
                    <a:pt x="9596" y="3287"/>
                    <a:pt x="9606" y="3287"/>
                  </a:cubicBezTo>
                  <a:cubicBezTo>
                    <a:pt x="9884" y="3287"/>
                    <a:pt x="9873" y="2817"/>
                    <a:pt x="9573" y="2779"/>
                  </a:cubicBezTo>
                  <a:cubicBezTo>
                    <a:pt x="9403" y="2763"/>
                    <a:pt x="9233" y="2745"/>
                    <a:pt x="9063" y="2726"/>
                  </a:cubicBezTo>
                  <a:lnTo>
                    <a:pt x="9063" y="2726"/>
                  </a:lnTo>
                  <a:cubicBezTo>
                    <a:pt x="6726" y="969"/>
                    <a:pt x="39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2" name="Google Shape;2772;p10"/>
          <p:cNvGrpSpPr/>
          <p:nvPr/>
        </p:nvGrpSpPr>
        <p:grpSpPr>
          <a:xfrm flipH="1">
            <a:off x="-71821" y="4408594"/>
            <a:ext cx="799388" cy="784844"/>
            <a:chOff x="4111949" y="556234"/>
            <a:chExt cx="661197" cy="649168"/>
          </a:xfrm>
        </p:grpSpPr>
        <p:sp>
          <p:nvSpPr>
            <p:cNvPr id="2773" name="Google Shape;2773;p10"/>
            <p:cNvSpPr/>
            <p:nvPr/>
          </p:nvSpPr>
          <p:spPr>
            <a:xfrm rot="-2996419">
              <a:off x="4510779" y="941076"/>
              <a:ext cx="95156" cy="277334"/>
            </a:xfrm>
            <a:custGeom>
              <a:avLst/>
              <a:gdLst/>
              <a:ahLst/>
              <a:cxnLst/>
              <a:rect l="l" t="t" r="r" b="b"/>
              <a:pathLst>
                <a:path w="2983" h="8694" extrusionOk="0">
                  <a:moveTo>
                    <a:pt x="297" y="0"/>
                  </a:moveTo>
                  <a:cubicBezTo>
                    <a:pt x="146" y="0"/>
                    <a:pt x="0" y="123"/>
                    <a:pt x="72" y="289"/>
                  </a:cubicBezTo>
                  <a:cubicBezTo>
                    <a:pt x="1083" y="2974"/>
                    <a:pt x="1356" y="5892"/>
                    <a:pt x="2445" y="8539"/>
                  </a:cubicBezTo>
                  <a:cubicBezTo>
                    <a:pt x="2492" y="8647"/>
                    <a:pt x="2593" y="8694"/>
                    <a:pt x="2692" y="8694"/>
                  </a:cubicBezTo>
                  <a:cubicBezTo>
                    <a:pt x="2841" y="8694"/>
                    <a:pt x="2983" y="8586"/>
                    <a:pt x="2912" y="8422"/>
                  </a:cubicBezTo>
                  <a:cubicBezTo>
                    <a:pt x="1823" y="5737"/>
                    <a:pt x="1589" y="2857"/>
                    <a:pt x="539" y="172"/>
                  </a:cubicBezTo>
                  <a:cubicBezTo>
                    <a:pt x="493" y="51"/>
                    <a:pt x="394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4430185" y="905026"/>
              <a:ext cx="342962" cy="298624"/>
            </a:xfrm>
            <a:custGeom>
              <a:avLst/>
              <a:gdLst/>
              <a:ahLst/>
              <a:cxnLst/>
              <a:rect l="l" t="t" r="r" b="b"/>
              <a:pathLst>
                <a:path w="10752" h="9362" extrusionOk="0">
                  <a:moveTo>
                    <a:pt x="355" y="1"/>
                  </a:moveTo>
                  <a:cubicBezTo>
                    <a:pt x="164" y="1"/>
                    <a:pt x="1" y="241"/>
                    <a:pt x="179" y="389"/>
                  </a:cubicBezTo>
                  <a:lnTo>
                    <a:pt x="179" y="428"/>
                  </a:lnTo>
                  <a:lnTo>
                    <a:pt x="10219" y="9301"/>
                  </a:lnTo>
                  <a:cubicBezTo>
                    <a:pt x="10271" y="9344"/>
                    <a:pt x="10328" y="9362"/>
                    <a:pt x="10383" y="9362"/>
                  </a:cubicBezTo>
                  <a:cubicBezTo>
                    <a:pt x="10579" y="9362"/>
                    <a:pt x="10751" y="9132"/>
                    <a:pt x="10569" y="8950"/>
                  </a:cubicBezTo>
                  <a:lnTo>
                    <a:pt x="530" y="78"/>
                  </a:lnTo>
                  <a:cubicBezTo>
                    <a:pt x="475" y="23"/>
                    <a:pt x="414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4207512" y="995677"/>
              <a:ext cx="101817" cy="94927"/>
            </a:xfrm>
            <a:custGeom>
              <a:avLst/>
              <a:gdLst/>
              <a:ahLst/>
              <a:cxnLst/>
              <a:rect l="l" t="t" r="r" b="b"/>
              <a:pathLst>
                <a:path w="3192" h="2976" extrusionOk="0">
                  <a:moveTo>
                    <a:pt x="1699" y="1473"/>
                  </a:moveTo>
                  <a:lnTo>
                    <a:pt x="1702" y="1476"/>
                  </a:lnTo>
                  <a:lnTo>
                    <a:pt x="1702" y="1476"/>
                  </a:lnTo>
                  <a:cubicBezTo>
                    <a:pt x="1702" y="1477"/>
                    <a:pt x="1701" y="1477"/>
                    <a:pt x="1701" y="1477"/>
                  </a:cubicBezTo>
                  <a:lnTo>
                    <a:pt x="1701" y="1477"/>
                  </a:lnTo>
                  <a:cubicBezTo>
                    <a:pt x="1700" y="1477"/>
                    <a:pt x="1699" y="1477"/>
                    <a:pt x="1697" y="1477"/>
                  </a:cubicBezTo>
                  <a:lnTo>
                    <a:pt x="1697" y="1477"/>
                  </a:lnTo>
                  <a:lnTo>
                    <a:pt x="1699" y="1473"/>
                  </a:lnTo>
                  <a:close/>
                  <a:moveTo>
                    <a:pt x="1518" y="1478"/>
                  </a:moveTo>
                  <a:cubicBezTo>
                    <a:pt x="1525" y="1478"/>
                    <a:pt x="1532" y="1479"/>
                    <a:pt x="1541" y="1481"/>
                  </a:cubicBezTo>
                  <a:lnTo>
                    <a:pt x="1541" y="1481"/>
                  </a:lnTo>
                  <a:lnTo>
                    <a:pt x="1540" y="1482"/>
                  </a:lnTo>
                  <a:lnTo>
                    <a:pt x="1540" y="1482"/>
                  </a:lnTo>
                  <a:lnTo>
                    <a:pt x="1518" y="1478"/>
                  </a:lnTo>
                  <a:close/>
                  <a:moveTo>
                    <a:pt x="1707" y="1483"/>
                  </a:moveTo>
                  <a:lnTo>
                    <a:pt x="1707" y="1483"/>
                  </a:lnTo>
                  <a:lnTo>
                    <a:pt x="1707" y="1483"/>
                  </a:lnTo>
                  <a:lnTo>
                    <a:pt x="1707" y="1483"/>
                  </a:lnTo>
                  <a:close/>
                  <a:moveTo>
                    <a:pt x="1674" y="1501"/>
                  </a:moveTo>
                  <a:lnTo>
                    <a:pt x="1674" y="1501"/>
                  </a:lnTo>
                  <a:cubicBezTo>
                    <a:pt x="1674" y="1501"/>
                    <a:pt x="1674" y="1501"/>
                    <a:pt x="1674" y="1501"/>
                  </a:cubicBezTo>
                  <a:lnTo>
                    <a:pt x="1674" y="1501"/>
                  </a:lnTo>
                  <a:lnTo>
                    <a:pt x="1674" y="1501"/>
                  </a:lnTo>
                  <a:lnTo>
                    <a:pt x="1674" y="1501"/>
                  </a:lnTo>
                  <a:close/>
                  <a:moveTo>
                    <a:pt x="1658" y="1505"/>
                  </a:moveTo>
                  <a:lnTo>
                    <a:pt x="1657" y="1505"/>
                  </a:lnTo>
                  <a:lnTo>
                    <a:pt x="1658" y="1506"/>
                  </a:lnTo>
                  <a:lnTo>
                    <a:pt x="1658" y="1506"/>
                  </a:lnTo>
                  <a:cubicBezTo>
                    <a:pt x="1658" y="1506"/>
                    <a:pt x="1658" y="1505"/>
                    <a:pt x="1658" y="1505"/>
                  </a:cubicBezTo>
                  <a:close/>
                  <a:moveTo>
                    <a:pt x="1679" y="1502"/>
                  </a:moveTo>
                  <a:cubicBezTo>
                    <a:pt x="1680" y="1502"/>
                    <a:pt x="1681" y="1503"/>
                    <a:pt x="1682" y="1503"/>
                  </a:cubicBezTo>
                  <a:lnTo>
                    <a:pt x="1682" y="1503"/>
                  </a:lnTo>
                  <a:lnTo>
                    <a:pt x="1683" y="1504"/>
                  </a:lnTo>
                  <a:lnTo>
                    <a:pt x="1683" y="1504"/>
                  </a:lnTo>
                  <a:cubicBezTo>
                    <a:pt x="1682" y="1505"/>
                    <a:pt x="1682" y="1505"/>
                    <a:pt x="1681" y="1506"/>
                  </a:cubicBezTo>
                  <a:lnTo>
                    <a:pt x="1681" y="1506"/>
                  </a:lnTo>
                  <a:cubicBezTo>
                    <a:pt x="1681" y="1506"/>
                    <a:pt x="1680" y="1506"/>
                    <a:pt x="1679" y="1507"/>
                  </a:cubicBezTo>
                  <a:lnTo>
                    <a:pt x="1679" y="1507"/>
                  </a:lnTo>
                  <a:lnTo>
                    <a:pt x="1679" y="1502"/>
                  </a:lnTo>
                  <a:close/>
                  <a:moveTo>
                    <a:pt x="1673" y="1501"/>
                  </a:moveTo>
                  <a:cubicBezTo>
                    <a:pt x="1673" y="1501"/>
                    <a:pt x="1673" y="1501"/>
                    <a:pt x="1673" y="1501"/>
                  </a:cubicBezTo>
                  <a:lnTo>
                    <a:pt x="1673" y="1501"/>
                  </a:lnTo>
                  <a:cubicBezTo>
                    <a:pt x="1669" y="1503"/>
                    <a:pt x="1665" y="1505"/>
                    <a:pt x="1660" y="1506"/>
                  </a:cubicBezTo>
                  <a:lnTo>
                    <a:pt x="1660" y="1506"/>
                  </a:lnTo>
                  <a:lnTo>
                    <a:pt x="1658" y="1506"/>
                  </a:lnTo>
                  <a:lnTo>
                    <a:pt x="1658" y="1506"/>
                  </a:lnTo>
                  <a:cubicBezTo>
                    <a:pt x="1658" y="1506"/>
                    <a:pt x="1658" y="1506"/>
                    <a:pt x="1659" y="1507"/>
                  </a:cubicBezTo>
                  <a:lnTo>
                    <a:pt x="1659" y="1507"/>
                  </a:lnTo>
                  <a:cubicBezTo>
                    <a:pt x="1658" y="1507"/>
                    <a:pt x="1658" y="1507"/>
                    <a:pt x="1657" y="1507"/>
                  </a:cubicBezTo>
                  <a:lnTo>
                    <a:pt x="1657" y="1507"/>
                  </a:lnTo>
                  <a:lnTo>
                    <a:pt x="1656" y="1506"/>
                  </a:lnTo>
                  <a:lnTo>
                    <a:pt x="1657" y="1505"/>
                  </a:lnTo>
                  <a:lnTo>
                    <a:pt x="1655" y="1505"/>
                  </a:lnTo>
                  <a:lnTo>
                    <a:pt x="1655" y="1505"/>
                  </a:lnTo>
                  <a:lnTo>
                    <a:pt x="1655" y="1505"/>
                  </a:lnTo>
                  <a:lnTo>
                    <a:pt x="1655" y="1505"/>
                  </a:lnTo>
                  <a:lnTo>
                    <a:pt x="1657" y="1504"/>
                  </a:lnTo>
                  <a:lnTo>
                    <a:pt x="1657" y="1504"/>
                  </a:lnTo>
                  <a:cubicBezTo>
                    <a:pt x="1657" y="1505"/>
                    <a:pt x="1657" y="1505"/>
                    <a:pt x="1658" y="1505"/>
                  </a:cubicBezTo>
                  <a:lnTo>
                    <a:pt x="1658" y="1505"/>
                  </a:lnTo>
                  <a:lnTo>
                    <a:pt x="1661" y="1504"/>
                  </a:lnTo>
                  <a:lnTo>
                    <a:pt x="1673" y="1501"/>
                  </a:lnTo>
                  <a:close/>
                  <a:moveTo>
                    <a:pt x="1588" y="1498"/>
                  </a:moveTo>
                  <a:lnTo>
                    <a:pt x="1592" y="1507"/>
                  </a:lnTo>
                  <a:lnTo>
                    <a:pt x="1591" y="1507"/>
                  </a:lnTo>
                  <a:lnTo>
                    <a:pt x="1591" y="1507"/>
                  </a:lnTo>
                  <a:cubicBezTo>
                    <a:pt x="1590" y="1504"/>
                    <a:pt x="1588" y="1501"/>
                    <a:pt x="1587" y="1498"/>
                  </a:cubicBezTo>
                  <a:lnTo>
                    <a:pt x="1587" y="1498"/>
                  </a:lnTo>
                  <a:cubicBezTo>
                    <a:pt x="1587" y="1498"/>
                    <a:pt x="1588" y="1498"/>
                    <a:pt x="1588" y="1498"/>
                  </a:cubicBezTo>
                  <a:close/>
                  <a:moveTo>
                    <a:pt x="1622" y="1511"/>
                  </a:moveTo>
                  <a:cubicBezTo>
                    <a:pt x="1624" y="1512"/>
                    <a:pt x="1626" y="1513"/>
                    <a:pt x="1628" y="1514"/>
                  </a:cubicBezTo>
                  <a:lnTo>
                    <a:pt x="1628" y="1514"/>
                  </a:lnTo>
                  <a:cubicBezTo>
                    <a:pt x="1623" y="1515"/>
                    <a:pt x="1618" y="1516"/>
                    <a:pt x="1614" y="1516"/>
                  </a:cubicBezTo>
                  <a:lnTo>
                    <a:pt x="1614" y="1516"/>
                  </a:lnTo>
                  <a:lnTo>
                    <a:pt x="1609" y="1514"/>
                  </a:lnTo>
                  <a:lnTo>
                    <a:pt x="1622" y="1511"/>
                  </a:lnTo>
                  <a:close/>
                  <a:moveTo>
                    <a:pt x="1674" y="1536"/>
                  </a:moveTo>
                  <a:lnTo>
                    <a:pt x="1674" y="1536"/>
                  </a:lnTo>
                  <a:cubicBezTo>
                    <a:pt x="1675" y="1537"/>
                    <a:pt x="1676" y="1538"/>
                    <a:pt x="1678" y="1538"/>
                  </a:cubicBezTo>
                  <a:lnTo>
                    <a:pt x="1678" y="1538"/>
                  </a:lnTo>
                  <a:cubicBezTo>
                    <a:pt x="1678" y="1539"/>
                    <a:pt x="1678" y="1539"/>
                    <a:pt x="1678" y="1540"/>
                  </a:cubicBezTo>
                  <a:lnTo>
                    <a:pt x="1678" y="1540"/>
                  </a:lnTo>
                  <a:lnTo>
                    <a:pt x="1674" y="1536"/>
                  </a:lnTo>
                  <a:close/>
                  <a:moveTo>
                    <a:pt x="1686" y="1538"/>
                  </a:moveTo>
                  <a:cubicBezTo>
                    <a:pt x="1691" y="1541"/>
                    <a:pt x="1695" y="1545"/>
                    <a:pt x="1700" y="1549"/>
                  </a:cubicBezTo>
                  <a:lnTo>
                    <a:pt x="1700" y="1549"/>
                  </a:lnTo>
                  <a:cubicBezTo>
                    <a:pt x="1700" y="1549"/>
                    <a:pt x="1700" y="1549"/>
                    <a:pt x="1700" y="1549"/>
                  </a:cubicBezTo>
                  <a:lnTo>
                    <a:pt x="1700" y="1549"/>
                  </a:lnTo>
                  <a:cubicBezTo>
                    <a:pt x="1696" y="1547"/>
                    <a:pt x="1691" y="1545"/>
                    <a:pt x="1687" y="1543"/>
                  </a:cubicBezTo>
                  <a:lnTo>
                    <a:pt x="1687" y="1543"/>
                  </a:lnTo>
                  <a:lnTo>
                    <a:pt x="1686" y="1538"/>
                  </a:lnTo>
                  <a:close/>
                  <a:moveTo>
                    <a:pt x="1687" y="1545"/>
                  </a:moveTo>
                  <a:lnTo>
                    <a:pt x="1701" y="1551"/>
                  </a:lnTo>
                  <a:lnTo>
                    <a:pt x="1701" y="1551"/>
                  </a:lnTo>
                  <a:cubicBezTo>
                    <a:pt x="1701" y="1550"/>
                    <a:pt x="1700" y="1550"/>
                    <a:pt x="1700" y="1549"/>
                  </a:cubicBezTo>
                  <a:lnTo>
                    <a:pt x="1700" y="1549"/>
                  </a:lnTo>
                  <a:cubicBezTo>
                    <a:pt x="1701" y="1550"/>
                    <a:pt x="1702" y="1550"/>
                    <a:pt x="1702" y="1550"/>
                  </a:cubicBezTo>
                  <a:lnTo>
                    <a:pt x="1702" y="1550"/>
                  </a:lnTo>
                  <a:cubicBezTo>
                    <a:pt x="1703" y="1551"/>
                    <a:pt x="1704" y="1552"/>
                    <a:pt x="1705" y="1552"/>
                  </a:cubicBezTo>
                  <a:lnTo>
                    <a:pt x="1705" y="1552"/>
                  </a:lnTo>
                  <a:lnTo>
                    <a:pt x="1701" y="1551"/>
                  </a:lnTo>
                  <a:lnTo>
                    <a:pt x="1701" y="1551"/>
                  </a:lnTo>
                  <a:cubicBezTo>
                    <a:pt x="1701" y="1553"/>
                    <a:pt x="1701" y="1555"/>
                    <a:pt x="1702" y="1557"/>
                  </a:cubicBezTo>
                  <a:lnTo>
                    <a:pt x="1702" y="1557"/>
                  </a:lnTo>
                  <a:lnTo>
                    <a:pt x="1687" y="1546"/>
                  </a:lnTo>
                  <a:lnTo>
                    <a:pt x="1687" y="1545"/>
                  </a:lnTo>
                  <a:close/>
                  <a:moveTo>
                    <a:pt x="1700" y="1564"/>
                  </a:moveTo>
                  <a:cubicBezTo>
                    <a:pt x="1701" y="1565"/>
                    <a:pt x="1702" y="1566"/>
                    <a:pt x="1703" y="1567"/>
                  </a:cubicBezTo>
                  <a:lnTo>
                    <a:pt x="1703" y="1567"/>
                  </a:lnTo>
                  <a:cubicBezTo>
                    <a:pt x="1703" y="1568"/>
                    <a:pt x="1703" y="1568"/>
                    <a:pt x="1703" y="1568"/>
                  </a:cubicBezTo>
                  <a:lnTo>
                    <a:pt x="1703" y="1568"/>
                  </a:lnTo>
                  <a:lnTo>
                    <a:pt x="1700" y="1564"/>
                  </a:lnTo>
                  <a:close/>
                  <a:moveTo>
                    <a:pt x="1692" y="1570"/>
                  </a:moveTo>
                  <a:lnTo>
                    <a:pt x="1692" y="1570"/>
                  </a:lnTo>
                  <a:cubicBezTo>
                    <a:pt x="1695" y="1578"/>
                    <a:pt x="1698" y="1587"/>
                    <a:pt x="1701" y="1596"/>
                  </a:cubicBezTo>
                  <a:lnTo>
                    <a:pt x="1701" y="1596"/>
                  </a:lnTo>
                  <a:cubicBezTo>
                    <a:pt x="1701" y="1599"/>
                    <a:pt x="1700" y="1603"/>
                    <a:pt x="1699" y="1606"/>
                  </a:cubicBezTo>
                  <a:lnTo>
                    <a:pt x="1699" y="1606"/>
                  </a:lnTo>
                  <a:lnTo>
                    <a:pt x="1692" y="1570"/>
                  </a:lnTo>
                  <a:close/>
                  <a:moveTo>
                    <a:pt x="1702" y="1622"/>
                  </a:moveTo>
                  <a:cubicBezTo>
                    <a:pt x="1708" y="1642"/>
                    <a:pt x="1713" y="1659"/>
                    <a:pt x="1713" y="1672"/>
                  </a:cubicBezTo>
                  <a:lnTo>
                    <a:pt x="1702" y="1622"/>
                  </a:lnTo>
                  <a:close/>
                  <a:moveTo>
                    <a:pt x="1586" y="0"/>
                  </a:moveTo>
                  <a:cubicBezTo>
                    <a:pt x="1471" y="0"/>
                    <a:pt x="1356" y="13"/>
                    <a:pt x="1246" y="38"/>
                  </a:cubicBezTo>
                  <a:cubicBezTo>
                    <a:pt x="1168" y="38"/>
                    <a:pt x="1129" y="38"/>
                    <a:pt x="1051" y="77"/>
                  </a:cubicBezTo>
                  <a:cubicBezTo>
                    <a:pt x="818" y="155"/>
                    <a:pt x="623" y="271"/>
                    <a:pt x="428" y="466"/>
                  </a:cubicBezTo>
                  <a:cubicBezTo>
                    <a:pt x="273" y="622"/>
                    <a:pt x="156" y="855"/>
                    <a:pt x="78" y="1089"/>
                  </a:cubicBezTo>
                  <a:cubicBezTo>
                    <a:pt x="0" y="1322"/>
                    <a:pt x="0" y="1556"/>
                    <a:pt x="78" y="1828"/>
                  </a:cubicBezTo>
                  <a:cubicBezTo>
                    <a:pt x="117" y="2061"/>
                    <a:pt x="234" y="2256"/>
                    <a:pt x="390" y="2451"/>
                  </a:cubicBezTo>
                  <a:cubicBezTo>
                    <a:pt x="545" y="2645"/>
                    <a:pt x="779" y="2801"/>
                    <a:pt x="1012" y="2879"/>
                  </a:cubicBezTo>
                  <a:cubicBezTo>
                    <a:pt x="1109" y="2906"/>
                    <a:pt x="1210" y="2919"/>
                    <a:pt x="1313" y="2919"/>
                  </a:cubicBezTo>
                  <a:cubicBezTo>
                    <a:pt x="1318" y="2919"/>
                    <a:pt x="1323" y="2919"/>
                    <a:pt x="1329" y="2919"/>
                  </a:cubicBezTo>
                  <a:lnTo>
                    <a:pt x="1329" y="2919"/>
                  </a:lnTo>
                  <a:cubicBezTo>
                    <a:pt x="1463" y="2957"/>
                    <a:pt x="1607" y="2976"/>
                    <a:pt x="1756" y="2976"/>
                  </a:cubicBezTo>
                  <a:cubicBezTo>
                    <a:pt x="1907" y="2976"/>
                    <a:pt x="2063" y="2956"/>
                    <a:pt x="2218" y="2918"/>
                  </a:cubicBezTo>
                  <a:cubicBezTo>
                    <a:pt x="2413" y="2840"/>
                    <a:pt x="2569" y="2723"/>
                    <a:pt x="2724" y="2606"/>
                  </a:cubicBezTo>
                  <a:cubicBezTo>
                    <a:pt x="2763" y="2567"/>
                    <a:pt x="2802" y="2528"/>
                    <a:pt x="2841" y="2528"/>
                  </a:cubicBezTo>
                  <a:cubicBezTo>
                    <a:pt x="2919" y="2451"/>
                    <a:pt x="2958" y="2334"/>
                    <a:pt x="3036" y="2256"/>
                  </a:cubicBezTo>
                  <a:cubicBezTo>
                    <a:pt x="3113" y="2061"/>
                    <a:pt x="3191" y="1828"/>
                    <a:pt x="3191" y="1594"/>
                  </a:cubicBezTo>
                  <a:cubicBezTo>
                    <a:pt x="3191" y="1361"/>
                    <a:pt x="3113" y="1127"/>
                    <a:pt x="3036" y="933"/>
                  </a:cubicBezTo>
                  <a:cubicBezTo>
                    <a:pt x="2958" y="777"/>
                    <a:pt x="2841" y="622"/>
                    <a:pt x="2724" y="505"/>
                  </a:cubicBezTo>
                  <a:cubicBezTo>
                    <a:pt x="2608" y="388"/>
                    <a:pt x="2452" y="271"/>
                    <a:pt x="2296" y="194"/>
                  </a:cubicBezTo>
                  <a:cubicBezTo>
                    <a:pt x="2084" y="61"/>
                    <a:pt x="1834" y="0"/>
                    <a:pt x="15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4159858" y="866272"/>
              <a:ext cx="309182" cy="69887"/>
            </a:xfrm>
            <a:custGeom>
              <a:avLst/>
              <a:gdLst/>
              <a:ahLst/>
              <a:cxnLst/>
              <a:rect l="l" t="t" r="r" b="b"/>
              <a:pathLst>
                <a:path w="9693" h="2191" extrusionOk="0">
                  <a:moveTo>
                    <a:pt x="337" y="0"/>
                  </a:moveTo>
                  <a:cubicBezTo>
                    <a:pt x="78" y="0"/>
                    <a:pt x="1" y="404"/>
                    <a:pt x="288" y="476"/>
                  </a:cubicBezTo>
                  <a:cubicBezTo>
                    <a:pt x="3245" y="1137"/>
                    <a:pt x="6242" y="1721"/>
                    <a:pt x="9277" y="2188"/>
                  </a:cubicBezTo>
                  <a:cubicBezTo>
                    <a:pt x="9289" y="2190"/>
                    <a:pt x="9302" y="2190"/>
                    <a:pt x="9313" y="2190"/>
                  </a:cubicBezTo>
                  <a:cubicBezTo>
                    <a:pt x="9597" y="2190"/>
                    <a:pt x="9693" y="1757"/>
                    <a:pt x="9394" y="1682"/>
                  </a:cubicBezTo>
                  <a:cubicBezTo>
                    <a:pt x="6359" y="1215"/>
                    <a:pt x="3362" y="670"/>
                    <a:pt x="405" y="9"/>
                  </a:cubicBezTo>
                  <a:cubicBezTo>
                    <a:pt x="381" y="3"/>
                    <a:pt x="358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4237846" y="743086"/>
              <a:ext cx="231193" cy="192470"/>
            </a:xfrm>
            <a:custGeom>
              <a:avLst/>
              <a:gdLst/>
              <a:ahLst/>
              <a:cxnLst/>
              <a:rect l="l" t="t" r="r" b="b"/>
              <a:pathLst>
                <a:path w="7248" h="6034" extrusionOk="0">
                  <a:moveTo>
                    <a:pt x="376" y="0"/>
                  </a:moveTo>
                  <a:cubicBezTo>
                    <a:pt x="177" y="0"/>
                    <a:pt x="0" y="253"/>
                    <a:pt x="217" y="408"/>
                  </a:cubicBezTo>
                  <a:cubicBezTo>
                    <a:pt x="2474" y="2159"/>
                    <a:pt x="4653" y="3988"/>
                    <a:pt x="6715" y="5972"/>
                  </a:cubicBezTo>
                  <a:cubicBezTo>
                    <a:pt x="6767" y="6015"/>
                    <a:pt x="6824" y="6033"/>
                    <a:pt x="6879" y="6033"/>
                  </a:cubicBezTo>
                  <a:cubicBezTo>
                    <a:pt x="7075" y="6033"/>
                    <a:pt x="7248" y="5804"/>
                    <a:pt x="7066" y="5622"/>
                  </a:cubicBezTo>
                  <a:cubicBezTo>
                    <a:pt x="4964" y="3676"/>
                    <a:pt x="2785" y="1809"/>
                    <a:pt x="528" y="57"/>
                  </a:cubicBezTo>
                  <a:cubicBezTo>
                    <a:pt x="480" y="17"/>
                    <a:pt x="427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4315260" y="592054"/>
              <a:ext cx="65422" cy="254670"/>
            </a:xfrm>
            <a:custGeom>
              <a:avLst/>
              <a:gdLst/>
              <a:ahLst/>
              <a:cxnLst/>
              <a:rect l="l" t="t" r="r" b="b"/>
              <a:pathLst>
                <a:path w="2051" h="7984" extrusionOk="0">
                  <a:moveTo>
                    <a:pt x="292" y="1"/>
                  </a:moveTo>
                  <a:cubicBezTo>
                    <a:pt x="148" y="1"/>
                    <a:pt x="0" y="131"/>
                    <a:pt x="47" y="317"/>
                  </a:cubicBezTo>
                  <a:cubicBezTo>
                    <a:pt x="708" y="2769"/>
                    <a:pt x="1214" y="5259"/>
                    <a:pt x="1525" y="7750"/>
                  </a:cubicBezTo>
                  <a:cubicBezTo>
                    <a:pt x="1545" y="7906"/>
                    <a:pt x="1681" y="7983"/>
                    <a:pt x="1808" y="7983"/>
                  </a:cubicBezTo>
                  <a:cubicBezTo>
                    <a:pt x="1934" y="7983"/>
                    <a:pt x="2051" y="7906"/>
                    <a:pt x="2031" y="7750"/>
                  </a:cubicBezTo>
                  <a:cubicBezTo>
                    <a:pt x="1681" y="5182"/>
                    <a:pt x="1175" y="2652"/>
                    <a:pt x="514" y="201"/>
                  </a:cubicBezTo>
                  <a:cubicBezTo>
                    <a:pt x="482" y="60"/>
                    <a:pt x="388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4408846" y="732943"/>
              <a:ext cx="61849" cy="198626"/>
            </a:xfrm>
            <a:custGeom>
              <a:avLst/>
              <a:gdLst/>
              <a:ahLst/>
              <a:cxnLst/>
              <a:rect l="l" t="t" r="r" b="b"/>
              <a:pathLst>
                <a:path w="1939" h="6227" extrusionOk="0">
                  <a:moveTo>
                    <a:pt x="306" y="0"/>
                  </a:moveTo>
                  <a:cubicBezTo>
                    <a:pt x="154" y="0"/>
                    <a:pt x="0" y="126"/>
                    <a:pt x="70" y="337"/>
                  </a:cubicBezTo>
                  <a:cubicBezTo>
                    <a:pt x="304" y="1232"/>
                    <a:pt x="537" y="2165"/>
                    <a:pt x="771" y="3099"/>
                  </a:cubicBezTo>
                  <a:lnTo>
                    <a:pt x="1082" y="4422"/>
                  </a:lnTo>
                  <a:lnTo>
                    <a:pt x="1276" y="5084"/>
                  </a:lnTo>
                  <a:cubicBezTo>
                    <a:pt x="1393" y="5356"/>
                    <a:pt x="1432" y="5629"/>
                    <a:pt x="1432" y="5901"/>
                  </a:cubicBezTo>
                  <a:cubicBezTo>
                    <a:pt x="1384" y="6094"/>
                    <a:pt x="1559" y="6227"/>
                    <a:pt x="1709" y="6227"/>
                  </a:cubicBezTo>
                  <a:cubicBezTo>
                    <a:pt x="1801" y="6227"/>
                    <a:pt x="1884" y="6176"/>
                    <a:pt x="1899" y="6057"/>
                  </a:cubicBezTo>
                  <a:cubicBezTo>
                    <a:pt x="1938" y="5590"/>
                    <a:pt x="1860" y="5084"/>
                    <a:pt x="1666" y="4656"/>
                  </a:cubicBezTo>
                  <a:lnTo>
                    <a:pt x="1315" y="3177"/>
                  </a:lnTo>
                  <a:cubicBezTo>
                    <a:pt x="1043" y="2165"/>
                    <a:pt x="810" y="1193"/>
                    <a:pt x="537" y="181"/>
                  </a:cubicBezTo>
                  <a:cubicBezTo>
                    <a:pt x="506" y="56"/>
                    <a:pt x="406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4265373" y="944897"/>
              <a:ext cx="236105" cy="106889"/>
            </a:xfrm>
            <a:custGeom>
              <a:avLst/>
              <a:gdLst/>
              <a:ahLst/>
              <a:cxnLst/>
              <a:rect l="l" t="t" r="r" b="b"/>
              <a:pathLst>
                <a:path w="7402" h="3351" extrusionOk="0">
                  <a:moveTo>
                    <a:pt x="7023" y="1"/>
                  </a:moveTo>
                  <a:cubicBezTo>
                    <a:pt x="6985" y="1"/>
                    <a:pt x="6944" y="11"/>
                    <a:pt x="6903" y="34"/>
                  </a:cubicBezTo>
                  <a:cubicBezTo>
                    <a:pt x="4841" y="1280"/>
                    <a:pt x="2545" y="1980"/>
                    <a:pt x="288" y="2836"/>
                  </a:cubicBezTo>
                  <a:cubicBezTo>
                    <a:pt x="0" y="2944"/>
                    <a:pt x="111" y="3351"/>
                    <a:pt x="344" y="3351"/>
                  </a:cubicBezTo>
                  <a:cubicBezTo>
                    <a:pt x="364" y="3351"/>
                    <a:pt x="384" y="3348"/>
                    <a:pt x="404" y="3342"/>
                  </a:cubicBezTo>
                  <a:lnTo>
                    <a:pt x="404" y="3303"/>
                  </a:lnTo>
                  <a:cubicBezTo>
                    <a:pt x="2700" y="2447"/>
                    <a:pt x="5035" y="1708"/>
                    <a:pt x="7136" y="462"/>
                  </a:cubicBezTo>
                  <a:cubicBezTo>
                    <a:pt x="7401" y="330"/>
                    <a:pt x="7244" y="1"/>
                    <a:pt x="7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4603672" y="858584"/>
              <a:ext cx="95150" cy="277317"/>
            </a:xfrm>
            <a:custGeom>
              <a:avLst/>
              <a:gdLst/>
              <a:ahLst/>
              <a:cxnLst/>
              <a:rect l="l" t="t" r="r" b="b"/>
              <a:pathLst>
                <a:path w="2983" h="8694" extrusionOk="0">
                  <a:moveTo>
                    <a:pt x="297" y="0"/>
                  </a:moveTo>
                  <a:cubicBezTo>
                    <a:pt x="146" y="0"/>
                    <a:pt x="0" y="123"/>
                    <a:pt x="72" y="289"/>
                  </a:cubicBezTo>
                  <a:cubicBezTo>
                    <a:pt x="1083" y="2974"/>
                    <a:pt x="1356" y="5892"/>
                    <a:pt x="2445" y="8539"/>
                  </a:cubicBezTo>
                  <a:cubicBezTo>
                    <a:pt x="2492" y="8647"/>
                    <a:pt x="2593" y="8694"/>
                    <a:pt x="2692" y="8694"/>
                  </a:cubicBezTo>
                  <a:cubicBezTo>
                    <a:pt x="2841" y="8694"/>
                    <a:pt x="2983" y="8586"/>
                    <a:pt x="2912" y="8422"/>
                  </a:cubicBezTo>
                  <a:cubicBezTo>
                    <a:pt x="1823" y="5737"/>
                    <a:pt x="1589" y="2857"/>
                    <a:pt x="539" y="172"/>
                  </a:cubicBezTo>
                  <a:cubicBezTo>
                    <a:pt x="493" y="51"/>
                    <a:pt x="394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4111949" y="833035"/>
              <a:ext cx="75725" cy="69537"/>
            </a:xfrm>
            <a:custGeom>
              <a:avLst/>
              <a:gdLst/>
              <a:ahLst/>
              <a:cxnLst/>
              <a:rect l="l" t="t" r="r" b="b"/>
              <a:pathLst>
                <a:path w="2374" h="2180" extrusionOk="0">
                  <a:moveTo>
                    <a:pt x="856" y="0"/>
                  </a:moveTo>
                  <a:cubicBezTo>
                    <a:pt x="739" y="39"/>
                    <a:pt x="662" y="78"/>
                    <a:pt x="584" y="117"/>
                  </a:cubicBezTo>
                  <a:cubicBezTo>
                    <a:pt x="350" y="234"/>
                    <a:pt x="156" y="467"/>
                    <a:pt x="78" y="779"/>
                  </a:cubicBezTo>
                  <a:cubicBezTo>
                    <a:pt x="39" y="856"/>
                    <a:pt x="39" y="934"/>
                    <a:pt x="39" y="1051"/>
                  </a:cubicBezTo>
                  <a:cubicBezTo>
                    <a:pt x="0" y="1090"/>
                    <a:pt x="0" y="1129"/>
                    <a:pt x="39" y="1168"/>
                  </a:cubicBezTo>
                  <a:cubicBezTo>
                    <a:pt x="0" y="1207"/>
                    <a:pt x="0" y="1246"/>
                    <a:pt x="39" y="1284"/>
                  </a:cubicBezTo>
                  <a:cubicBezTo>
                    <a:pt x="39" y="1401"/>
                    <a:pt x="78" y="1479"/>
                    <a:pt x="117" y="1557"/>
                  </a:cubicBezTo>
                  <a:cubicBezTo>
                    <a:pt x="156" y="1596"/>
                    <a:pt x="195" y="1674"/>
                    <a:pt x="272" y="1712"/>
                  </a:cubicBezTo>
                  <a:cubicBezTo>
                    <a:pt x="272" y="1712"/>
                    <a:pt x="272" y="1751"/>
                    <a:pt x="272" y="1751"/>
                  </a:cubicBezTo>
                  <a:cubicBezTo>
                    <a:pt x="311" y="1790"/>
                    <a:pt x="311" y="1790"/>
                    <a:pt x="350" y="1829"/>
                  </a:cubicBezTo>
                  <a:cubicBezTo>
                    <a:pt x="389" y="1868"/>
                    <a:pt x="428" y="1907"/>
                    <a:pt x="467" y="1907"/>
                  </a:cubicBezTo>
                  <a:cubicBezTo>
                    <a:pt x="467" y="1907"/>
                    <a:pt x="662" y="1985"/>
                    <a:pt x="662" y="1985"/>
                  </a:cubicBezTo>
                  <a:cubicBezTo>
                    <a:pt x="673" y="1991"/>
                    <a:pt x="684" y="1995"/>
                    <a:pt x="696" y="2000"/>
                  </a:cubicBezTo>
                  <a:lnTo>
                    <a:pt x="696" y="2000"/>
                  </a:lnTo>
                  <a:cubicBezTo>
                    <a:pt x="709" y="2008"/>
                    <a:pt x="723" y="2016"/>
                    <a:pt x="739" y="2024"/>
                  </a:cubicBezTo>
                  <a:lnTo>
                    <a:pt x="778" y="2024"/>
                  </a:lnTo>
                  <a:cubicBezTo>
                    <a:pt x="934" y="2102"/>
                    <a:pt x="1129" y="2179"/>
                    <a:pt x="1284" y="2179"/>
                  </a:cubicBezTo>
                  <a:lnTo>
                    <a:pt x="1323" y="2179"/>
                  </a:lnTo>
                  <a:lnTo>
                    <a:pt x="1557" y="2141"/>
                  </a:lnTo>
                  <a:lnTo>
                    <a:pt x="1634" y="2141"/>
                  </a:lnTo>
                  <a:lnTo>
                    <a:pt x="1868" y="2063"/>
                  </a:lnTo>
                  <a:lnTo>
                    <a:pt x="1907" y="2063"/>
                  </a:lnTo>
                  <a:cubicBezTo>
                    <a:pt x="1985" y="1985"/>
                    <a:pt x="2024" y="1946"/>
                    <a:pt x="2101" y="1907"/>
                  </a:cubicBezTo>
                  <a:lnTo>
                    <a:pt x="2140" y="1868"/>
                  </a:lnTo>
                  <a:cubicBezTo>
                    <a:pt x="2179" y="1829"/>
                    <a:pt x="2218" y="1751"/>
                    <a:pt x="2257" y="1712"/>
                  </a:cubicBezTo>
                  <a:cubicBezTo>
                    <a:pt x="2296" y="1635"/>
                    <a:pt x="2335" y="1557"/>
                    <a:pt x="2335" y="1479"/>
                  </a:cubicBezTo>
                  <a:lnTo>
                    <a:pt x="2335" y="1401"/>
                  </a:lnTo>
                  <a:cubicBezTo>
                    <a:pt x="2374" y="1323"/>
                    <a:pt x="2374" y="1246"/>
                    <a:pt x="2335" y="1168"/>
                  </a:cubicBezTo>
                  <a:lnTo>
                    <a:pt x="2335" y="1051"/>
                  </a:lnTo>
                  <a:cubicBezTo>
                    <a:pt x="2335" y="973"/>
                    <a:pt x="2335" y="934"/>
                    <a:pt x="2296" y="895"/>
                  </a:cubicBezTo>
                  <a:cubicBezTo>
                    <a:pt x="2257" y="779"/>
                    <a:pt x="2218" y="662"/>
                    <a:pt x="2140" y="545"/>
                  </a:cubicBezTo>
                  <a:cubicBezTo>
                    <a:pt x="2101" y="467"/>
                    <a:pt x="2062" y="389"/>
                    <a:pt x="1985" y="351"/>
                  </a:cubicBezTo>
                  <a:cubicBezTo>
                    <a:pt x="1946" y="312"/>
                    <a:pt x="1907" y="273"/>
                    <a:pt x="1829" y="234"/>
                  </a:cubicBezTo>
                  <a:cubicBezTo>
                    <a:pt x="1790" y="195"/>
                    <a:pt x="1751" y="156"/>
                    <a:pt x="1712" y="117"/>
                  </a:cubicBezTo>
                  <a:cubicBezTo>
                    <a:pt x="1634" y="78"/>
                    <a:pt x="1557" y="39"/>
                    <a:pt x="1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4349628" y="955698"/>
              <a:ext cx="129121" cy="127590"/>
            </a:xfrm>
            <a:custGeom>
              <a:avLst/>
              <a:gdLst/>
              <a:ahLst/>
              <a:cxnLst/>
              <a:rect l="l" t="t" r="r" b="b"/>
              <a:pathLst>
                <a:path w="4048" h="4000" extrusionOk="0">
                  <a:moveTo>
                    <a:pt x="1509" y="1640"/>
                  </a:moveTo>
                  <a:lnTo>
                    <a:pt x="1512" y="1641"/>
                  </a:lnTo>
                  <a:lnTo>
                    <a:pt x="1512" y="1641"/>
                  </a:lnTo>
                  <a:cubicBezTo>
                    <a:pt x="1508" y="1644"/>
                    <a:pt x="1504" y="1647"/>
                    <a:pt x="1500" y="1650"/>
                  </a:cubicBezTo>
                  <a:lnTo>
                    <a:pt x="1500" y="1650"/>
                  </a:lnTo>
                  <a:cubicBezTo>
                    <a:pt x="1499" y="1650"/>
                    <a:pt x="1497" y="1649"/>
                    <a:pt x="1496" y="1648"/>
                  </a:cubicBezTo>
                  <a:lnTo>
                    <a:pt x="1496" y="1648"/>
                  </a:lnTo>
                  <a:lnTo>
                    <a:pt x="1509" y="1640"/>
                  </a:lnTo>
                  <a:close/>
                  <a:moveTo>
                    <a:pt x="1569" y="1650"/>
                  </a:moveTo>
                  <a:lnTo>
                    <a:pt x="1614" y="1657"/>
                  </a:lnTo>
                  <a:lnTo>
                    <a:pt x="1614" y="1657"/>
                  </a:lnTo>
                  <a:cubicBezTo>
                    <a:pt x="1596" y="1662"/>
                    <a:pt x="1578" y="1664"/>
                    <a:pt x="1562" y="1664"/>
                  </a:cubicBezTo>
                  <a:cubicBezTo>
                    <a:pt x="1545" y="1664"/>
                    <a:pt x="1530" y="1662"/>
                    <a:pt x="1516" y="1657"/>
                  </a:cubicBezTo>
                  <a:lnTo>
                    <a:pt x="1516" y="1657"/>
                  </a:lnTo>
                  <a:lnTo>
                    <a:pt x="1569" y="1650"/>
                  </a:lnTo>
                  <a:close/>
                  <a:moveTo>
                    <a:pt x="1478" y="1663"/>
                  </a:moveTo>
                  <a:lnTo>
                    <a:pt x="1478" y="1663"/>
                  </a:lnTo>
                  <a:cubicBezTo>
                    <a:pt x="1473" y="1665"/>
                    <a:pt x="1467" y="1667"/>
                    <a:pt x="1462" y="1668"/>
                  </a:cubicBezTo>
                  <a:lnTo>
                    <a:pt x="1462" y="1668"/>
                  </a:lnTo>
                  <a:lnTo>
                    <a:pt x="1469" y="1664"/>
                  </a:lnTo>
                  <a:lnTo>
                    <a:pt x="1478" y="1663"/>
                  </a:lnTo>
                  <a:close/>
                  <a:moveTo>
                    <a:pt x="2073" y="1924"/>
                  </a:moveTo>
                  <a:cubicBezTo>
                    <a:pt x="2074" y="1925"/>
                    <a:pt x="2074" y="1925"/>
                    <a:pt x="2075" y="1926"/>
                  </a:cubicBezTo>
                  <a:lnTo>
                    <a:pt x="2075" y="1926"/>
                  </a:lnTo>
                  <a:lnTo>
                    <a:pt x="2072" y="1925"/>
                  </a:lnTo>
                  <a:lnTo>
                    <a:pt x="2072" y="1925"/>
                  </a:lnTo>
                  <a:cubicBezTo>
                    <a:pt x="2072" y="1925"/>
                    <a:pt x="2073" y="1925"/>
                    <a:pt x="2073" y="1924"/>
                  </a:cubicBezTo>
                  <a:close/>
                  <a:moveTo>
                    <a:pt x="1889" y="2190"/>
                  </a:moveTo>
                  <a:lnTo>
                    <a:pt x="1907" y="2193"/>
                  </a:lnTo>
                  <a:lnTo>
                    <a:pt x="1907" y="2193"/>
                  </a:lnTo>
                  <a:lnTo>
                    <a:pt x="1955" y="2209"/>
                  </a:lnTo>
                  <a:lnTo>
                    <a:pt x="1955" y="2209"/>
                  </a:lnTo>
                  <a:cubicBezTo>
                    <a:pt x="1949" y="2209"/>
                    <a:pt x="1943" y="2208"/>
                    <a:pt x="1938" y="2208"/>
                  </a:cubicBezTo>
                  <a:lnTo>
                    <a:pt x="1938" y="2208"/>
                  </a:lnTo>
                  <a:cubicBezTo>
                    <a:pt x="1923" y="2204"/>
                    <a:pt x="1907" y="2198"/>
                    <a:pt x="1889" y="2190"/>
                  </a:cubicBezTo>
                  <a:close/>
                  <a:moveTo>
                    <a:pt x="1970" y="2203"/>
                  </a:moveTo>
                  <a:lnTo>
                    <a:pt x="1977" y="2204"/>
                  </a:lnTo>
                  <a:lnTo>
                    <a:pt x="1977" y="2204"/>
                  </a:lnTo>
                  <a:lnTo>
                    <a:pt x="1980" y="2207"/>
                  </a:lnTo>
                  <a:lnTo>
                    <a:pt x="1985" y="2206"/>
                  </a:lnTo>
                  <a:lnTo>
                    <a:pt x="1985" y="2206"/>
                  </a:lnTo>
                  <a:lnTo>
                    <a:pt x="1994" y="2207"/>
                  </a:lnTo>
                  <a:lnTo>
                    <a:pt x="1994" y="2207"/>
                  </a:lnTo>
                  <a:cubicBezTo>
                    <a:pt x="1992" y="2208"/>
                    <a:pt x="1990" y="2208"/>
                    <a:pt x="1989" y="2209"/>
                  </a:cubicBezTo>
                  <a:lnTo>
                    <a:pt x="1989" y="2209"/>
                  </a:lnTo>
                  <a:cubicBezTo>
                    <a:pt x="1986" y="2209"/>
                    <a:pt x="1984" y="2209"/>
                    <a:pt x="1982" y="2209"/>
                  </a:cubicBezTo>
                  <a:lnTo>
                    <a:pt x="1982" y="2209"/>
                  </a:lnTo>
                  <a:lnTo>
                    <a:pt x="1980" y="2207"/>
                  </a:lnTo>
                  <a:lnTo>
                    <a:pt x="1975" y="2207"/>
                  </a:lnTo>
                  <a:lnTo>
                    <a:pt x="1975" y="2207"/>
                  </a:lnTo>
                  <a:cubicBezTo>
                    <a:pt x="1973" y="2206"/>
                    <a:pt x="1972" y="2205"/>
                    <a:pt x="1970" y="2203"/>
                  </a:cubicBezTo>
                  <a:close/>
                  <a:moveTo>
                    <a:pt x="1975" y="2207"/>
                  </a:moveTo>
                  <a:cubicBezTo>
                    <a:pt x="1975" y="2208"/>
                    <a:pt x="1976" y="2208"/>
                    <a:pt x="1976" y="2209"/>
                  </a:cubicBezTo>
                  <a:lnTo>
                    <a:pt x="1976" y="2209"/>
                  </a:lnTo>
                  <a:cubicBezTo>
                    <a:pt x="1978" y="2209"/>
                    <a:pt x="1980" y="2209"/>
                    <a:pt x="1982" y="2209"/>
                  </a:cubicBezTo>
                  <a:lnTo>
                    <a:pt x="1982" y="2209"/>
                  </a:lnTo>
                  <a:lnTo>
                    <a:pt x="1983" y="2210"/>
                  </a:lnTo>
                  <a:lnTo>
                    <a:pt x="1983" y="2210"/>
                  </a:lnTo>
                  <a:cubicBezTo>
                    <a:pt x="1982" y="2210"/>
                    <a:pt x="1980" y="2210"/>
                    <a:pt x="1978" y="2211"/>
                  </a:cubicBezTo>
                  <a:lnTo>
                    <a:pt x="1978" y="2211"/>
                  </a:lnTo>
                  <a:cubicBezTo>
                    <a:pt x="1978" y="2210"/>
                    <a:pt x="1977" y="2210"/>
                    <a:pt x="1976" y="2209"/>
                  </a:cubicBezTo>
                  <a:lnTo>
                    <a:pt x="1976" y="2209"/>
                  </a:lnTo>
                  <a:cubicBezTo>
                    <a:pt x="1974" y="2209"/>
                    <a:pt x="1972" y="2209"/>
                    <a:pt x="1970" y="2209"/>
                  </a:cubicBezTo>
                  <a:cubicBezTo>
                    <a:pt x="1969" y="2209"/>
                    <a:pt x="1967" y="2209"/>
                    <a:pt x="1966" y="2209"/>
                  </a:cubicBezTo>
                  <a:lnTo>
                    <a:pt x="1966" y="2209"/>
                  </a:lnTo>
                  <a:lnTo>
                    <a:pt x="1975" y="2207"/>
                  </a:lnTo>
                  <a:close/>
                  <a:moveTo>
                    <a:pt x="1959" y="2210"/>
                  </a:moveTo>
                  <a:lnTo>
                    <a:pt x="1967" y="2213"/>
                  </a:lnTo>
                  <a:lnTo>
                    <a:pt x="1967" y="2213"/>
                  </a:lnTo>
                  <a:cubicBezTo>
                    <a:pt x="1966" y="2213"/>
                    <a:pt x="1965" y="2213"/>
                    <a:pt x="1963" y="2213"/>
                  </a:cubicBezTo>
                  <a:lnTo>
                    <a:pt x="1963" y="2213"/>
                  </a:lnTo>
                  <a:cubicBezTo>
                    <a:pt x="1959" y="2213"/>
                    <a:pt x="1956" y="2212"/>
                    <a:pt x="1952" y="2211"/>
                  </a:cubicBezTo>
                  <a:lnTo>
                    <a:pt x="1952" y="2211"/>
                  </a:lnTo>
                  <a:lnTo>
                    <a:pt x="1959" y="2210"/>
                  </a:lnTo>
                  <a:close/>
                  <a:moveTo>
                    <a:pt x="2006" y="2228"/>
                  </a:moveTo>
                  <a:lnTo>
                    <a:pt x="2010" y="2231"/>
                  </a:lnTo>
                  <a:lnTo>
                    <a:pt x="2010" y="2231"/>
                  </a:lnTo>
                  <a:cubicBezTo>
                    <a:pt x="2009" y="2231"/>
                    <a:pt x="2008" y="2232"/>
                    <a:pt x="2008" y="2232"/>
                  </a:cubicBezTo>
                  <a:lnTo>
                    <a:pt x="2008" y="2232"/>
                  </a:lnTo>
                  <a:cubicBezTo>
                    <a:pt x="2006" y="2231"/>
                    <a:pt x="2004" y="2230"/>
                    <a:pt x="2003" y="2229"/>
                  </a:cubicBezTo>
                  <a:lnTo>
                    <a:pt x="2003" y="2229"/>
                  </a:lnTo>
                  <a:lnTo>
                    <a:pt x="2006" y="2228"/>
                  </a:lnTo>
                  <a:close/>
                  <a:moveTo>
                    <a:pt x="2024" y="1"/>
                  </a:moveTo>
                  <a:cubicBezTo>
                    <a:pt x="1479" y="1"/>
                    <a:pt x="973" y="234"/>
                    <a:pt x="623" y="584"/>
                  </a:cubicBezTo>
                  <a:cubicBezTo>
                    <a:pt x="234" y="973"/>
                    <a:pt x="0" y="1479"/>
                    <a:pt x="0" y="2024"/>
                  </a:cubicBezTo>
                  <a:cubicBezTo>
                    <a:pt x="0" y="2180"/>
                    <a:pt x="39" y="2374"/>
                    <a:pt x="78" y="2530"/>
                  </a:cubicBezTo>
                  <a:cubicBezTo>
                    <a:pt x="117" y="2686"/>
                    <a:pt x="195" y="2841"/>
                    <a:pt x="273" y="2958"/>
                  </a:cubicBezTo>
                  <a:cubicBezTo>
                    <a:pt x="389" y="3153"/>
                    <a:pt x="584" y="3308"/>
                    <a:pt x="779" y="3425"/>
                  </a:cubicBezTo>
                  <a:cubicBezTo>
                    <a:pt x="809" y="3456"/>
                    <a:pt x="846" y="3480"/>
                    <a:pt x="886" y="3501"/>
                  </a:cubicBezTo>
                  <a:lnTo>
                    <a:pt x="886" y="3501"/>
                  </a:lnTo>
                  <a:cubicBezTo>
                    <a:pt x="1179" y="3829"/>
                    <a:pt x="1589" y="3999"/>
                    <a:pt x="2022" y="3999"/>
                  </a:cubicBezTo>
                  <a:cubicBezTo>
                    <a:pt x="2126" y="3999"/>
                    <a:pt x="2230" y="3989"/>
                    <a:pt x="2335" y="3970"/>
                  </a:cubicBezTo>
                  <a:cubicBezTo>
                    <a:pt x="2802" y="3931"/>
                    <a:pt x="3230" y="3697"/>
                    <a:pt x="3541" y="3347"/>
                  </a:cubicBezTo>
                  <a:cubicBezTo>
                    <a:pt x="3736" y="3153"/>
                    <a:pt x="3892" y="2880"/>
                    <a:pt x="3969" y="2608"/>
                  </a:cubicBezTo>
                  <a:cubicBezTo>
                    <a:pt x="4008" y="2530"/>
                    <a:pt x="4047" y="2413"/>
                    <a:pt x="4047" y="2297"/>
                  </a:cubicBezTo>
                  <a:cubicBezTo>
                    <a:pt x="4047" y="2180"/>
                    <a:pt x="4047" y="2063"/>
                    <a:pt x="4047" y="1946"/>
                  </a:cubicBezTo>
                  <a:cubicBezTo>
                    <a:pt x="4008" y="1674"/>
                    <a:pt x="3931" y="1363"/>
                    <a:pt x="3814" y="1090"/>
                  </a:cubicBezTo>
                  <a:cubicBezTo>
                    <a:pt x="3736" y="896"/>
                    <a:pt x="3580" y="740"/>
                    <a:pt x="3425" y="584"/>
                  </a:cubicBezTo>
                  <a:cubicBezTo>
                    <a:pt x="3074" y="195"/>
                    <a:pt x="2569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4372579" y="703948"/>
              <a:ext cx="83221" cy="80701"/>
            </a:xfrm>
            <a:custGeom>
              <a:avLst/>
              <a:gdLst/>
              <a:ahLst/>
              <a:cxnLst/>
              <a:rect l="l" t="t" r="r" b="b"/>
              <a:pathLst>
                <a:path w="2609" h="2530" extrusionOk="0">
                  <a:moveTo>
                    <a:pt x="696" y="1623"/>
                  </a:moveTo>
                  <a:cubicBezTo>
                    <a:pt x="697" y="1626"/>
                    <a:pt x="699" y="1629"/>
                    <a:pt x="701" y="1632"/>
                  </a:cubicBezTo>
                  <a:lnTo>
                    <a:pt x="701" y="1632"/>
                  </a:lnTo>
                  <a:cubicBezTo>
                    <a:pt x="701" y="1633"/>
                    <a:pt x="701" y="1634"/>
                    <a:pt x="701" y="1635"/>
                  </a:cubicBezTo>
                  <a:lnTo>
                    <a:pt x="696" y="1623"/>
                  </a:lnTo>
                  <a:close/>
                  <a:moveTo>
                    <a:pt x="1566" y="1830"/>
                  </a:moveTo>
                  <a:lnTo>
                    <a:pt x="1546" y="1846"/>
                  </a:lnTo>
                  <a:lnTo>
                    <a:pt x="1520" y="1854"/>
                  </a:lnTo>
                  <a:lnTo>
                    <a:pt x="1520" y="1854"/>
                  </a:lnTo>
                  <a:cubicBezTo>
                    <a:pt x="1526" y="1837"/>
                    <a:pt x="1544" y="1832"/>
                    <a:pt x="1566" y="1830"/>
                  </a:cubicBezTo>
                  <a:close/>
                  <a:moveTo>
                    <a:pt x="1285" y="0"/>
                  </a:moveTo>
                  <a:cubicBezTo>
                    <a:pt x="1129" y="0"/>
                    <a:pt x="1013" y="0"/>
                    <a:pt x="935" y="39"/>
                  </a:cubicBezTo>
                  <a:cubicBezTo>
                    <a:pt x="818" y="78"/>
                    <a:pt x="701" y="117"/>
                    <a:pt x="585" y="156"/>
                  </a:cubicBezTo>
                  <a:lnTo>
                    <a:pt x="546" y="156"/>
                  </a:lnTo>
                  <a:cubicBezTo>
                    <a:pt x="507" y="234"/>
                    <a:pt x="429" y="273"/>
                    <a:pt x="351" y="312"/>
                  </a:cubicBezTo>
                  <a:lnTo>
                    <a:pt x="312" y="351"/>
                  </a:lnTo>
                  <a:cubicBezTo>
                    <a:pt x="273" y="428"/>
                    <a:pt x="195" y="506"/>
                    <a:pt x="157" y="584"/>
                  </a:cubicBezTo>
                  <a:cubicBezTo>
                    <a:pt x="118" y="662"/>
                    <a:pt x="79" y="779"/>
                    <a:pt x="40" y="856"/>
                  </a:cubicBezTo>
                  <a:lnTo>
                    <a:pt x="40" y="895"/>
                  </a:lnTo>
                  <a:cubicBezTo>
                    <a:pt x="40" y="973"/>
                    <a:pt x="1" y="1090"/>
                    <a:pt x="1" y="1207"/>
                  </a:cubicBezTo>
                  <a:lnTo>
                    <a:pt x="1" y="1246"/>
                  </a:lnTo>
                  <a:cubicBezTo>
                    <a:pt x="1" y="1323"/>
                    <a:pt x="1" y="1440"/>
                    <a:pt x="40" y="1518"/>
                  </a:cubicBezTo>
                  <a:cubicBezTo>
                    <a:pt x="40" y="1518"/>
                    <a:pt x="40" y="1557"/>
                    <a:pt x="40" y="1557"/>
                  </a:cubicBezTo>
                  <a:lnTo>
                    <a:pt x="40" y="1596"/>
                  </a:lnTo>
                  <a:cubicBezTo>
                    <a:pt x="79" y="1674"/>
                    <a:pt x="118" y="1790"/>
                    <a:pt x="157" y="1868"/>
                  </a:cubicBezTo>
                  <a:cubicBezTo>
                    <a:pt x="157" y="1868"/>
                    <a:pt x="157" y="1868"/>
                    <a:pt x="157" y="1907"/>
                  </a:cubicBezTo>
                  <a:lnTo>
                    <a:pt x="195" y="1946"/>
                  </a:lnTo>
                  <a:cubicBezTo>
                    <a:pt x="234" y="2024"/>
                    <a:pt x="312" y="2102"/>
                    <a:pt x="351" y="2141"/>
                  </a:cubicBezTo>
                  <a:lnTo>
                    <a:pt x="351" y="2179"/>
                  </a:lnTo>
                  <a:lnTo>
                    <a:pt x="390" y="2218"/>
                  </a:lnTo>
                  <a:cubicBezTo>
                    <a:pt x="468" y="2257"/>
                    <a:pt x="546" y="2335"/>
                    <a:pt x="623" y="2374"/>
                  </a:cubicBezTo>
                  <a:lnTo>
                    <a:pt x="662" y="2374"/>
                  </a:lnTo>
                  <a:lnTo>
                    <a:pt x="935" y="2491"/>
                  </a:lnTo>
                  <a:lnTo>
                    <a:pt x="974" y="2491"/>
                  </a:lnTo>
                  <a:cubicBezTo>
                    <a:pt x="1052" y="2491"/>
                    <a:pt x="1168" y="2491"/>
                    <a:pt x="1246" y="2530"/>
                  </a:cubicBezTo>
                  <a:lnTo>
                    <a:pt x="1324" y="2530"/>
                  </a:lnTo>
                  <a:lnTo>
                    <a:pt x="1596" y="2491"/>
                  </a:lnTo>
                  <a:cubicBezTo>
                    <a:pt x="1713" y="2452"/>
                    <a:pt x="1830" y="2374"/>
                    <a:pt x="1908" y="2296"/>
                  </a:cubicBezTo>
                  <a:cubicBezTo>
                    <a:pt x="1985" y="2257"/>
                    <a:pt x="2024" y="2179"/>
                    <a:pt x="2102" y="2141"/>
                  </a:cubicBezTo>
                  <a:cubicBezTo>
                    <a:pt x="2102" y="2102"/>
                    <a:pt x="2141" y="2063"/>
                    <a:pt x="2180" y="1985"/>
                  </a:cubicBezTo>
                  <a:cubicBezTo>
                    <a:pt x="2185" y="1969"/>
                    <a:pt x="2191" y="1954"/>
                    <a:pt x="2196" y="1939"/>
                  </a:cubicBezTo>
                  <a:lnTo>
                    <a:pt x="2196" y="1939"/>
                  </a:lnTo>
                  <a:cubicBezTo>
                    <a:pt x="2302" y="1856"/>
                    <a:pt x="2397" y="1745"/>
                    <a:pt x="2452" y="1635"/>
                  </a:cubicBezTo>
                  <a:lnTo>
                    <a:pt x="2530" y="1401"/>
                  </a:lnTo>
                  <a:cubicBezTo>
                    <a:pt x="2608" y="1246"/>
                    <a:pt x="2608" y="1051"/>
                    <a:pt x="2530" y="856"/>
                  </a:cubicBezTo>
                  <a:lnTo>
                    <a:pt x="2569" y="856"/>
                  </a:lnTo>
                  <a:cubicBezTo>
                    <a:pt x="2530" y="740"/>
                    <a:pt x="2491" y="662"/>
                    <a:pt x="2452" y="584"/>
                  </a:cubicBezTo>
                  <a:cubicBezTo>
                    <a:pt x="2413" y="545"/>
                    <a:pt x="2375" y="506"/>
                    <a:pt x="2336" y="467"/>
                  </a:cubicBezTo>
                  <a:cubicBezTo>
                    <a:pt x="2297" y="428"/>
                    <a:pt x="2297" y="351"/>
                    <a:pt x="2258" y="312"/>
                  </a:cubicBezTo>
                  <a:cubicBezTo>
                    <a:pt x="2180" y="273"/>
                    <a:pt x="2102" y="195"/>
                    <a:pt x="2024" y="156"/>
                  </a:cubicBezTo>
                  <a:cubicBezTo>
                    <a:pt x="1985" y="117"/>
                    <a:pt x="1985" y="117"/>
                    <a:pt x="1947" y="117"/>
                  </a:cubicBezTo>
                  <a:cubicBezTo>
                    <a:pt x="1869" y="78"/>
                    <a:pt x="1752" y="39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4288180" y="556234"/>
              <a:ext cx="69537" cy="69218"/>
            </a:xfrm>
            <a:custGeom>
              <a:avLst/>
              <a:gdLst/>
              <a:ahLst/>
              <a:cxnLst/>
              <a:rect l="l" t="t" r="r" b="b"/>
              <a:pathLst>
                <a:path w="2180" h="2170" extrusionOk="0">
                  <a:moveTo>
                    <a:pt x="740" y="39"/>
                  </a:moveTo>
                  <a:lnTo>
                    <a:pt x="713" y="50"/>
                  </a:lnTo>
                  <a:lnTo>
                    <a:pt x="713" y="50"/>
                  </a:lnTo>
                  <a:cubicBezTo>
                    <a:pt x="732" y="47"/>
                    <a:pt x="751" y="45"/>
                    <a:pt x="770" y="44"/>
                  </a:cubicBezTo>
                  <a:lnTo>
                    <a:pt x="770" y="44"/>
                  </a:lnTo>
                  <a:cubicBezTo>
                    <a:pt x="773" y="42"/>
                    <a:pt x="776" y="41"/>
                    <a:pt x="779" y="39"/>
                  </a:cubicBezTo>
                  <a:close/>
                  <a:moveTo>
                    <a:pt x="1705" y="933"/>
                  </a:moveTo>
                  <a:lnTo>
                    <a:pt x="1709" y="954"/>
                  </a:lnTo>
                  <a:lnTo>
                    <a:pt x="1682" y="1090"/>
                  </a:lnTo>
                  <a:lnTo>
                    <a:pt x="1674" y="1110"/>
                  </a:lnTo>
                  <a:cubicBezTo>
                    <a:pt x="1674" y="1100"/>
                    <a:pt x="1674" y="1090"/>
                    <a:pt x="1674" y="1090"/>
                  </a:cubicBezTo>
                  <a:lnTo>
                    <a:pt x="1622" y="1220"/>
                  </a:lnTo>
                  <a:lnTo>
                    <a:pt x="1622" y="1220"/>
                  </a:lnTo>
                  <a:lnTo>
                    <a:pt x="1596" y="1246"/>
                  </a:lnTo>
                  <a:lnTo>
                    <a:pt x="1596" y="1246"/>
                  </a:lnTo>
                  <a:cubicBezTo>
                    <a:pt x="1654" y="1131"/>
                    <a:pt x="1690" y="1037"/>
                    <a:pt x="1705" y="933"/>
                  </a:cubicBezTo>
                  <a:close/>
                  <a:moveTo>
                    <a:pt x="351" y="1246"/>
                  </a:moveTo>
                  <a:lnTo>
                    <a:pt x="351" y="1246"/>
                  </a:lnTo>
                  <a:cubicBezTo>
                    <a:pt x="356" y="1251"/>
                    <a:pt x="360" y="1256"/>
                    <a:pt x="364" y="1261"/>
                  </a:cubicBezTo>
                  <a:lnTo>
                    <a:pt x="364" y="1261"/>
                  </a:lnTo>
                  <a:cubicBezTo>
                    <a:pt x="366" y="1267"/>
                    <a:pt x="368" y="1273"/>
                    <a:pt x="370" y="1278"/>
                  </a:cubicBezTo>
                  <a:lnTo>
                    <a:pt x="370" y="1278"/>
                  </a:lnTo>
                  <a:lnTo>
                    <a:pt x="351" y="1246"/>
                  </a:lnTo>
                  <a:close/>
                  <a:moveTo>
                    <a:pt x="379" y="1286"/>
                  </a:moveTo>
                  <a:cubicBezTo>
                    <a:pt x="381" y="1291"/>
                    <a:pt x="383" y="1296"/>
                    <a:pt x="384" y="1301"/>
                  </a:cubicBezTo>
                  <a:lnTo>
                    <a:pt x="384" y="1301"/>
                  </a:lnTo>
                  <a:lnTo>
                    <a:pt x="380" y="1294"/>
                  </a:lnTo>
                  <a:lnTo>
                    <a:pt x="379" y="1286"/>
                  </a:lnTo>
                  <a:close/>
                  <a:moveTo>
                    <a:pt x="382" y="1307"/>
                  </a:moveTo>
                  <a:lnTo>
                    <a:pt x="382" y="1307"/>
                  </a:lnTo>
                  <a:cubicBezTo>
                    <a:pt x="384" y="1311"/>
                    <a:pt x="386" y="1316"/>
                    <a:pt x="388" y="1320"/>
                  </a:cubicBezTo>
                  <a:lnTo>
                    <a:pt x="388" y="1320"/>
                  </a:lnTo>
                  <a:cubicBezTo>
                    <a:pt x="390" y="1334"/>
                    <a:pt x="390" y="1348"/>
                    <a:pt x="390" y="1363"/>
                  </a:cubicBezTo>
                  <a:lnTo>
                    <a:pt x="382" y="1307"/>
                  </a:lnTo>
                  <a:close/>
                  <a:moveTo>
                    <a:pt x="1090" y="1"/>
                  </a:moveTo>
                  <a:cubicBezTo>
                    <a:pt x="1012" y="1"/>
                    <a:pt x="896" y="1"/>
                    <a:pt x="818" y="39"/>
                  </a:cubicBezTo>
                  <a:lnTo>
                    <a:pt x="935" y="39"/>
                  </a:lnTo>
                  <a:cubicBezTo>
                    <a:pt x="876" y="39"/>
                    <a:pt x="822" y="39"/>
                    <a:pt x="770" y="44"/>
                  </a:cubicBezTo>
                  <a:lnTo>
                    <a:pt x="770" y="44"/>
                  </a:lnTo>
                  <a:cubicBezTo>
                    <a:pt x="714" y="70"/>
                    <a:pt x="657" y="77"/>
                    <a:pt x="601" y="95"/>
                  </a:cubicBezTo>
                  <a:lnTo>
                    <a:pt x="601" y="95"/>
                  </a:lnTo>
                  <a:lnTo>
                    <a:pt x="713" y="50"/>
                  </a:lnTo>
                  <a:lnTo>
                    <a:pt x="713" y="50"/>
                  </a:lnTo>
                  <a:cubicBezTo>
                    <a:pt x="647" y="60"/>
                    <a:pt x="581" y="80"/>
                    <a:pt x="507" y="117"/>
                  </a:cubicBezTo>
                  <a:lnTo>
                    <a:pt x="351" y="273"/>
                  </a:lnTo>
                  <a:cubicBezTo>
                    <a:pt x="273" y="351"/>
                    <a:pt x="234" y="390"/>
                    <a:pt x="156" y="506"/>
                  </a:cubicBezTo>
                  <a:cubicBezTo>
                    <a:pt x="156" y="506"/>
                    <a:pt x="156" y="506"/>
                    <a:pt x="117" y="545"/>
                  </a:cubicBezTo>
                  <a:cubicBezTo>
                    <a:pt x="79" y="623"/>
                    <a:pt x="40" y="701"/>
                    <a:pt x="40" y="818"/>
                  </a:cubicBezTo>
                  <a:cubicBezTo>
                    <a:pt x="1" y="896"/>
                    <a:pt x="1" y="973"/>
                    <a:pt x="1" y="1051"/>
                  </a:cubicBezTo>
                  <a:cubicBezTo>
                    <a:pt x="1" y="1168"/>
                    <a:pt x="1" y="1246"/>
                    <a:pt x="40" y="1324"/>
                  </a:cubicBezTo>
                  <a:cubicBezTo>
                    <a:pt x="40" y="1401"/>
                    <a:pt x="79" y="1518"/>
                    <a:pt x="117" y="1596"/>
                  </a:cubicBezTo>
                  <a:lnTo>
                    <a:pt x="156" y="1635"/>
                  </a:lnTo>
                  <a:cubicBezTo>
                    <a:pt x="195" y="1713"/>
                    <a:pt x="273" y="1791"/>
                    <a:pt x="351" y="1868"/>
                  </a:cubicBezTo>
                  <a:cubicBezTo>
                    <a:pt x="429" y="1946"/>
                    <a:pt x="468" y="1985"/>
                    <a:pt x="584" y="2024"/>
                  </a:cubicBezTo>
                  <a:cubicBezTo>
                    <a:pt x="662" y="2063"/>
                    <a:pt x="740" y="2102"/>
                    <a:pt x="857" y="2141"/>
                  </a:cubicBezTo>
                  <a:cubicBezTo>
                    <a:pt x="954" y="2160"/>
                    <a:pt x="1051" y="2170"/>
                    <a:pt x="1149" y="2170"/>
                  </a:cubicBezTo>
                  <a:cubicBezTo>
                    <a:pt x="1246" y="2170"/>
                    <a:pt x="1343" y="2160"/>
                    <a:pt x="1441" y="2141"/>
                  </a:cubicBezTo>
                  <a:cubicBezTo>
                    <a:pt x="1518" y="2141"/>
                    <a:pt x="1635" y="2102"/>
                    <a:pt x="1713" y="2024"/>
                  </a:cubicBezTo>
                  <a:cubicBezTo>
                    <a:pt x="1908" y="1907"/>
                    <a:pt x="2063" y="1713"/>
                    <a:pt x="2141" y="1440"/>
                  </a:cubicBezTo>
                  <a:cubicBezTo>
                    <a:pt x="2141" y="1363"/>
                    <a:pt x="2180" y="1246"/>
                    <a:pt x="2180" y="1129"/>
                  </a:cubicBezTo>
                  <a:lnTo>
                    <a:pt x="2180" y="1051"/>
                  </a:lnTo>
                  <a:cubicBezTo>
                    <a:pt x="2180" y="934"/>
                    <a:pt x="2141" y="857"/>
                    <a:pt x="2141" y="740"/>
                  </a:cubicBezTo>
                  <a:cubicBezTo>
                    <a:pt x="2102" y="584"/>
                    <a:pt x="1985" y="429"/>
                    <a:pt x="1869" y="312"/>
                  </a:cubicBezTo>
                  <a:lnTo>
                    <a:pt x="1674" y="156"/>
                  </a:lnTo>
                  <a:cubicBezTo>
                    <a:pt x="1557" y="78"/>
                    <a:pt x="1363" y="1"/>
                    <a:pt x="1207" y="1"/>
                  </a:cubicBezTo>
                  <a:cubicBezTo>
                    <a:pt x="1194" y="1"/>
                    <a:pt x="1181" y="1"/>
                    <a:pt x="1168" y="2"/>
                  </a:cubicBezTo>
                  <a:lnTo>
                    <a:pt x="1168" y="2"/>
                  </a:lnTo>
                  <a:cubicBezTo>
                    <a:pt x="1142" y="1"/>
                    <a:pt x="1116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4576145" y="829303"/>
              <a:ext cx="69537" cy="65517"/>
            </a:xfrm>
            <a:custGeom>
              <a:avLst/>
              <a:gdLst/>
              <a:ahLst/>
              <a:cxnLst/>
              <a:rect l="l" t="t" r="r" b="b"/>
              <a:pathLst>
                <a:path w="2180" h="2054" extrusionOk="0">
                  <a:moveTo>
                    <a:pt x="1869" y="351"/>
                  </a:moveTo>
                  <a:lnTo>
                    <a:pt x="1946" y="448"/>
                  </a:lnTo>
                  <a:lnTo>
                    <a:pt x="1946" y="448"/>
                  </a:lnTo>
                  <a:cubicBezTo>
                    <a:pt x="1917" y="419"/>
                    <a:pt x="1888" y="390"/>
                    <a:pt x="1869" y="351"/>
                  </a:cubicBezTo>
                  <a:close/>
                  <a:moveTo>
                    <a:pt x="468" y="896"/>
                  </a:moveTo>
                  <a:cubicBezTo>
                    <a:pt x="468" y="934"/>
                    <a:pt x="468" y="934"/>
                    <a:pt x="468" y="973"/>
                  </a:cubicBezTo>
                  <a:cubicBezTo>
                    <a:pt x="453" y="1046"/>
                    <a:pt x="449" y="1125"/>
                    <a:pt x="455" y="1207"/>
                  </a:cubicBezTo>
                  <a:lnTo>
                    <a:pt x="455" y="1207"/>
                  </a:lnTo>
                  <a:lnTo>
                    <a:pt x="435" y="1090"/>
                  </a:lnTo>
                  <a:lnTo>
                    <a:pt x="468" y="896"/>
                  </a:lnTo>
                  <a:close/>
                  <a:moveTo>
                    <a:pt x="534" y="1373"/>
                  </a:moveTo>
                  <a:cubicBezTo>
                    <a:pt x="545" y="1384"/>
                    <a:pt x="545" y="1401"/>
                    <a:pt x="545" y="1401"/>
                  </a:cubicBezTo>
                  <a:lnTo>
                    <a:pt x="534" y="1373"/>
                  </a:lnTo>
                  <a:close/>
                  <a:moveTo>
                    <a:pt x="1880" y="1412"/>
                  </a:moveTo>
                  <a:lnTo>
                    <a:pt x="1869" y="1440"/>
                  </a:lnTo>
                  <a:cubicBezTo>
                    <a:pt x="1869" y="1440"/>
                    <a:pt x="1869" y="1423"/>
                    <a:pt x="1880" y="1412"/>
                  </a:cubicBezTo>
                  <a:close/>
                  <a:moveTo>
                    <a:pt x="1129" y="1"/>
                  </a:moveTo>
                  <a:cubicBezTo>
                    <a:pt x="1051" y="1"/>
                    <a:pt x="935" y="1"/>
                    <a:pt x="857" y="39"/>
                  </a:cubicBezTo>
                  <a:lnTo>
                    <a:pt x="818" y="39"/>
                  </a:lnTo>
                  <a:lnTo>
                    <a:pt x="584" y="156"/>
                  </a:lnTo>
                  <a:lnTo>
                    <a:pt x="545" y="156"/>
                  </a:lnTo>
                  <a:lnTo>
                    <a:pt x="312" y="312"/>
                  </a:lnTo>
                  <a:cubicBezTo>
                    <a:pt x="78" y="545"/>
                    <a:pt x="1" y="934"/>
                    <a:pt x="78" y="1246"/>
                  </a:cubicBezTo>
                  <a:lnTo>
                    <a:pt x="195" y="1479"/>
                  </a:lnTo>
                  <a:cubicBezTo>
                    <a:pt x="273" y="1635"/>
                    <a:pt x="390" y="1752"/>
                    <a:pt x="545" y="1829"/>
                  </a:cubicBezTo>
                  <a:cubicBezTo>
                    <a:pt x="622" y="1906"/>
                    <a:pt x="736" y="1945"/>
                    <a:pt x="887" y="1946"/>
                  </a:cubicBezTo>
                  <a:lnTo>
                    <a:pt x="887" y="1946"/>
                  </a:lnTo>
                  <a:cubicBezTo>
                    <a:pt x="914" y="1961"/>
                    <a:pt x="942" y="1975"/>
                    <a:pt x="974" y="1985"/>
                  </a:cubicBezTo>
                  <a:cubicBezTo>
                    <a:pt x="1012" y="2024"/>
                    <a:pt x="1090" y="2024"/>
                    <a:pt x="1168" y="2024"/>
                  </a:cubicBezTo>
                  <a:cubicBezTo>
                    <a:pt x="1226" y="2044"/>
                    <a:pt x="1285" y="2053"/>
                    <a:pt x="1343" y="2053"/>
                  </a:cubicBezTo>
                  <a:cubicBezTo>
                    <a:pt x="1402" y="2053"/>
                    <a:pt x="1460" y="2044"/>
                    <a:pt x="1518" y="2024"/>
                  </a:cubicBezTo>
                  <a:lnTo>
                    <a:pt x="1713" y="1946"/>
                  </a:lnTo>
                  <a:cubicBezTo>
                    <a:pt x="1869" y="1868"/>
                    <a:pt x="1946" y="1752"/>
                    <a:pt x="2024" y="1635"/>
                  </a:cubicBezTo>
                  <a:cubicBezTo>
                    <a:pt x="2063" y="1557"/>
                    <a:pt x="2102" y="1479"/>
                    <a:pt x="2141" y="1401"/>
                  </a:cubicBezTo>
                  <a:cubicBezTo>
                    <a:pt x="2141" y="1363"/>
                    <a:pt x="2141" y="1363"/>
                    <a:pt x="2141" y="1363"/>
                  </a:cubicBezTo>
                  <a:cubicBezTo>
                    <a:pt x="2141" y="1285"/>
                    <a:pt x="2180" y="1207"/>
                    <a:pt x="2180" y="1129"/>
                  </a:cubicBezTo>
                  <a:cubicBezTo>
                    <a:pt x="2180" y="1129"/>
                    <a:pt x="2180" y="1090"/>
                    <a:pt x="2180" y="1090"/>
                  </a:cubicBezTo>
                  <a:cubicBezTo>
                    <a:pt x="2180" y="1012"/>
                    <a:pt x="2180" y="934"/>
                    <a:pt x="2141" y="818"/>
                  </a:cubicBezTo>
                  <a:lnTo>
                    <a:pt x="2141" y="779"/>
                  </a:lnTo>
                  <a:cubicBezTo>
                    <a:pt x="2102" y="740"/>
                    <a:pt x="2063" y="662"/>
                    <a:pt x="2024" y="584"/>
                  </a:cubicBezTo>
                  <a:cubicBezTo>
                    <a:pt x="2024" y="545"/>
                    <a:pt x="2024" y="545"/>
                    <a:pt x="2024" y="545"/>
                  </a:cubicBezTo>
                  <a:cubicBezTo>
                    <a:pt x="2024" y="506"/>
                    <a:pt x="2024" y="506"/>
                    <a:pt x="2024" y="506"/>
                  </a:cubicBezTo>
                  <a:lnTo>
                    <a:pt x="1869" y="312"/>
                  </a:lnTo>
                  <a:lnTo>
                    <a:pt x="1674" y="156"/>
                  </a:lnTo>
                  <a:lnTo>
                    <a:pt x="1479" y="78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0"/>
            <p:cNvSpPr/>
            <p:nvPr/>
          </p:nvSpPr>
          <p:spPr>
            <a:xfrm>
              <a:off x="4176477" y="690296"/>
              <a:ext cx="115469" cy="114002"/>
            </a:xfrm>
            <a:custGeom>
              <a:avLst/>
              <a:gdLst/>
              <a:ahLst/>
              <a:cxnLst/>
              <a:rect l="l" t="t" r="r" b="b"/>
              <a:pathLst>
                <a:path w="3620" h="3574" extrusionOk="0">
                  <a:moveTo>
                    <a:pt x="2102" y="1401"/>
                  </a:moveTo>
                  <a:lnTo>
                    <a:pt x="2072" y="1490"/>
                  </a:lnTo>
                  <a:lnTo>
                    <a:pt x="2072" y="1490"/>
                  </a:lnTo>
                  <a:cubicBezTo>
                    <a:pt x="2078" y="1461"/>
                    <a:pt x="2087" y="1431"/>
                    <a:pt x="2102" y="1401"/>
                  </a:cubicBezTo>
                  <a:close/>
                  <a:moveTo>
                    <a:pt x="1752" y="1635"/>
                  </a:moveTo>
                  <a:cubicBezTo>
                    <a:pt x="1765" y="1635"/>
                    <a:pt x="1782" y="1639"/>
                    <a:pt x="1802" y="1645"/>
                  </a:cubicBezTo>
                  <a:lnTo>
                    <a:pt x="1802" y="1645"/>
                  </a:lnTo>
                  <a:lnTo>
                    <a:pt x="1752" y="1635"/>
                  </a:lnTo>
                  <a:close/>
                  <a:moveTo>
                    <a:pt x="1919" y="1638"/>
                  </a:moveTo>
                  <a:lnTo>
                    <a:pt x="1888" y="1650"/>
                  </a:lnTo>
                  <a:lnTo>
                    <a:pt x="1878" y="1646"/>
                  </a:lnTo>
                  <a:lnTo>
                    <a:pt x="1878" y="1646"/>
                  </a:lnTo>
                  <a:cubicBezTo>
                    <a:pt x="1891" y="1642"/>
                    <a:pt x="1905" y="1640"/>
                    <a:pt x="1919" y="1638"/>
                  </a:cubicBezTo>
                  <a:close/>
                  <a:moveTo>
                    <a:pt x="1830" y="1636"/>
                  </a:moveTo>
                  <a:cubicBezTo>
                    <a:pt x="1830" y="1636"/>
                    <a:pt x="1830" y="1636"/>
                    <a:pt x="1831" y="1636"/>
                  </a:cubicBezTo>
                  <a:lnTo>
                    <a:pt x="1831" y="1636"/>
                  </a:lnTo>
                  <a:cubicBezTo>
                    <a:pt x="1837" y="1642"/>
                    <a:pt x="1842" y="1648"/>
                    <a:pt x="1848" y="1654"/>
                  </a:cubicBezTo>
                  <a:lnTo>
                    <a:pt x="1848" y="1654"/>
                  </a:lnTo>
                  <a:lnTo>
                    <a:pt x="1843" y="1653"/>
                  </a:lnTo>
                  <a:lnTo>
                    <a:pt x="1830" y="1636"/>
                  </a:lnTo>
                  <a:close/>
                  <a:moveTo>
                    <a:pt x="1860" y="1653"/>
                  </a:moveTo>
                  <a:cubicBezTo>
                    <a:pt x="1861" y="1654"/>
                    <a:pt x="1862" y="1654"/>
                    <a:pt x="1862" y="1655"/>
                  </a:cubicBezTo>
                  <a:lnTo>
                    <a:pt x="1862" y="1655"/>
                  </a:lnTo>
                  <a:lnTo>
                    <a:pt x="1858" y="1656"/>
                  </a:lnTo>
                  <a:lnTo>
                    <a:pt x="1858" y="1656"/>
                  </a:lnTo>
                  <a:lnTo>
                    <a:pt x="1855" y="1655"/>
                  </a:lnTo>
                  <a:lnTo>
                    <a:pt x="1855" y="1655"/>
                  </a:lnTo>
                  <a:cubicBezTo>
                    <a:pt x="1857" y="1655"/>
                    <a:pt x="1858" y="1654"/>
                    <a:pt x="1860" y="1653"/>
                  </a:cubicBezTo>
                  <a:close/>
                  <a:moveTo>
                    <a:pt x="1847" y="1658"/>
                  </a:moveTo>
                  <a:lnTo>
                    <a:pt x="1847" y="1658"/>
                  </a:lnTo>
                  <a:cubicBezTo>
                    <a:pt x="1847" y="1658"/>
                    <a:pt x="1847" y="1658"/>
                    <a:pt x="1847" y="1658"/>
                  </a:cubicBezTo>
                  <a:lnTo>
                    <a:pt x="1847" y="1658"/>
                  </a:lnTo>
                  <a:lnTo>
                    <a:pt x="1847" y="1658"/>
                  </a:lnTo>
                  <a:lnTo>
                    <a:pt x="1847" y="1658"/>
                  </a:lnTo>
                  <a:lnTo>
                    <a:pt x="1847" y="1658"/>
                  </a:lnTo>
                  <a:close/>
                  <a:moveTo>
                    <a:pt x="1850" y="1658"/>
                  </a:moveTo>
                  <a:cubicBezTo>
                    <a:pt x="1851" y="1659"/>
                    <a:pt x="1852" y="1659"/>
                    <a:pt x="1853" y="1659"/>
                  </a:cubicBezTo>
                  <a:lnTo>
                    <a:pt x="1853" y="1659"/>
                  </a:lnTo>
                  <a:cubicBezTo>
                    <a:pt x="1854" y="1660"/>
                    <a:pt x="1855" y="1662"/>
                    <a:pt x="1856" y="1663"/>
                  </a:cubicBezTo>
                  <a:lnTo>
                    <a:pt x="1856" y="1663"/>
                  </a:lnTo>
                  <a:lnTo>
                    <a:pt x="1852" y="1665"/>
                  </a:lnTo>
                  <a:lnTo>
                    <a:pt x="1848" y="1659"/>
                  </a:lnTo>
                  <a:lnTo>
                    <a:pt x="1848" y="1659"/>
                  </a:lnTo>
                  <a:cubicBezTo>
                    <a:pt x="1849" y="1659"/>
                    <a:pt x="1849" y="1659"/>
                    <a:pt x="1850" y="1658"/>
                  </a:cubicBezTo>
                  <a:close/>
                  <a:moveTo>
                    <a:pt x="1912" y="1684"/>
                  </a:moveTo>
                  <a:cubicBezTo>
                    <a:pt x="1912" y="1684"/>
                    <a:pt x="1912" y="1685"/>
                    <a:pt x="1913" y="1685"/>
                  </a:cubicBezTo>
                  <a:lnTo>
                    <a:pt x="1913" y="1685"/>
                  </a:lnTo>
                  <a:cubicBezTo>
                    <a:pt x="1913" y="1686"/>
                    <a:pt x="1914" y="1687"/>
                    <a:pt x="1914" y="1688"/>
                  </a:cubicBezTo>
                  <a:lnTo>
                    <a:pt x="1914" y="1688"/>
                  </a:lnTo>
                  <a:lnTo>
                    <a:pt x="1913" y="1687"/>
                  </a:lnTo>
                  <a:lnTo>
                    <a:pt x="1912" y="1684"/>
                  </a:lnTo>
                  <a:close/>
                  <a:moveTo>
                    <a:pt x="1866" y="1674"/>
                  </a:moveTo>
                  <a:cubicBezTo>
                    <a:pt x="1896" y="1706"/>
                    <a:pt x="1918" y="1737"/>
                    <a:pt x="1940" y="1777"/>
                  </a:cubicBezTo>
                  <a:lnTo>
                    <a:pt x="1940" y="1777"/>
                  </a:lnTo>
                  <a:cubicBezTo>
                    <a:pt x="1940" y="1779"/>
                    <a:pt x="1940" y="1781"/>
                    <a:pt x="1941" y="1783"/>
                  </a:cubicBezTo>
                  <a:lnTo>
                    <a:pt x="1941" y="1783"/>
                  </a:lnTo>
                  <a:lnTo>
                    <a:pt x="1859" y="1674"/>
                  </a:lnTo>
                  <a:close/>
                  <a:moveTo>
                    <a:pt x="1410" y="2128"/>
                  </a:moveTo>
                  <a:lnTo>
                    <a:pt x="1429" y="2142"/>
                  </a:lnTo>
                  <a:lnTo>
                    <a:pt x="1429" y="2142"/>
                  </a:lnTo>
                  <a:cubicBezTo>
                    <a:pt x="1428" y="2142"/>
                    <a:pt x="1426" y="2142"/>
                    <a:pt x="1425" y="2142"/>
                  </a:cubicBezTo>
                  <a:lnTo>
                    <a:pt x="1425" y="2142"/>
                  </a:lnTo>
                  <a:cubicBezTo>
                    <a:pt x="1420" y="2137"/>
                    <a:pt x="1415" y="2132"/>
                    <a:pt x="1410" y="2128"/>
                  </a:cubicBezTo>
                  <a:close/>
                  <a:moveTo>
                    <a:pt x="2284" y="2349"/>
                  </a:moveTo>
                  <a:lnTo>
                    <a:pt x="2296" y="2413"/>
                  </a:lnTo>
                  <a:cubicBezTo>
                    <a:pt x="2287" y="2394"/>
                    <a:pt x="2280" y="2378"/>
                    <a:pt x="2275" y="2363"/>
                  </a:cubicBezTo>
                  <a:lnTo>
                    <a:pt x="2275" y="2363"/>
                  </a:lnTo>
                  <a:cubicBezTo>
                    <a:pt x="2277" y="2359"/>
                    <a:pt x="2280" y="2354"/>
                    <a:pt x="2284" y="2349"/>
                  </a:cubicBezTo>
                  <a:close/>
                  <a:moveTo>
                    <a:pt x="1810" y="0"/>
                  </a:moveTo>
                  <a:cubicBezTo>
                    <a:pt x="1547" y="0"/>
                    <a:pt x="1285" y="78"/>
                    <a:pt x="1051" y="234"/>
                  </a:cubicBezTo>
                  <a:cubicBezTo>
                    <a:pt x="798" y="392"/>
                    <a:pt x="622" y="601"/>
                    <a:pt x="503" y="863"/>
                  </a:cubicBezTo>
                  <a:lnTo>
                    <a:pt x="503" y="863"/>
                  </a:lnTo>
                  <a:cubicBezTo>
                    <a:pt x="490" y="873"/>
                    <a:pt x="479" y="884"/>
                    <a:pt x="467" y="895"/>
                  </a:cubicBezTo>
                  <a:lnTo>
                    <a:pt x="351" y="1051"/>
                  </a:lnTo>
                  <a:cubicBezTo>
                    <a:pt x="373" y="1018"/>
                    <a:pt x="379" y="1007"/>
                    <a:pt x="378" y="1007"/>
                  </a:cubicBezTo>
                  <a:lnTo>
                    <a:pt x="378" y="1007"/>
                  </a:lnTo>
                  <a:cubicBezTo>
                    <a:pt x="375" y="1007"/>
                    <a:pt x="338" y="1057"/>
                    <a:pt x="343" y="1057"/>
                  </a:cubicBezTo>
                  <a:cubicBezTo>
                    <a:pt x="344" y="1057"/>
                    <a:pt x="346" y="1055"/>
                    <a:pt x="351" y="1051"/>
                  </a:cubicBezTo>
                  <a:lnTo>
                    <a:pt x="351" y="1051"/>
                  </a:lnTo>
                  <a:cubicBezTo>
                    <a:pt x="289" y="1113"/>
                    <a:pt x="252" y="1174"/>
                    <a:pt x="200" y="1236"/>
                  </a:cubicBezTo>
                  <a:lnTo>
                    <a:pt x="200" y="1236"/>
                  </a:lnTo>
                  <a:cubicBezTo>
                    <a:pt x="146" y="1285"/>
                    <a:pt x="103" y="1353"/>
                    <a:pt x="78" y="1440"/>
                  </a:cubicBezTo>
                  <a:lnTo>
                    <a:pt x="96" y="1440"/>
                  </a:lnTo>
                  <a:cubicBezTo>
                    <a:pt x="43" y="1585"/>
                    <a:pt x="1" y="1735"/>
                    <a:pt x="1" y="1907"/>
                  </a:cubicBezTo>
                  <a:cubicBezTo>
                    <a:pt x="1" y="2063"/>
                    <a:pt x="1" y="2257"/>
                    <a:pt x="78" y="2413"/>
                  </a:cubicBezTo>
                  <a:cubicBezTo>
                    <a:pt x="117" y="2646"/>
                    <a:pt x="234" y="2841"/>
                    <a:pt x="390" y="3035"/>
                  </a:cubicBezTo>
                  <a:cubicBezTo>
                    <a:pt x="745" y="3391"/>
                    <a:pt x="1202" y="3574"/>
                    <a:pt x="1672" y="3574"/>
                  </a:cubicBezTo>
                  <a:cubicBezTo>
                    <a:pt x="1974" y="3574"/>
                    <a:pt x="2280" y="3499"/>
                    <a:pt x="2569" y="3347"/>
                  </a:cubicBezTo>
                  <a:cubicBezTo>
                    <a:pt x="3269" y="2919"/>
                    <a:pt x="3619" y="2063"/>
                    <a:pt x="3347" y="1245"/>
                  </a:cubicBezTo>
                  <a:cubicBezTo>
                    <a:pt x="3230" y="817"/>
                    <a:pt x="2958" y="467"/>
                    <a:pt x="2569" y="234"/>
                  </a:cubicBezTo>
                  <a:cubicBezTo>
                    <a:pt x="2335" y="78"/>
                    <a:pt x="2073" y="0"/>
                    <a:pt x="1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8" name="Google Shape;2788;p10"/>
          <p:cNvSpPr txBox="1">
            <a:spLocks noGrp="1"/>
          </p:cNvSpPr>
          <p:nvPr>
            <p:ph type="body" idx="1"/>
          </p:nvPr>
        </p:nvSpPr>
        <p:spPr>
          <a:xfrm>
            <a:off x="490150" y="508300"/>
            <a:ext cx="32832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adlet.com/karen831/aeee1b107yi0wwe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opedia.com.br/login.aspx?ReturnUrl=%2fLogout.ash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2" name="Google Shape;2892;p27"/>
          <p:cNvPicPr preferRelativeResize="0"/>
          <p:nvPr/>
        </p:nvPicPr>
        <p:blipFill rotWithShape="1">
          <a:blip r:embed="rId3">
            <a:alphaModFix/>
          </a:blip>
          <a:srcRect l="4334" t="5990" r="4978" b="3100"/>
          <a:stretch/>
        </p:blipFill>
        <p:spPr>
          <a:xfrm rot="1018040">
            <a:off x="1695336" y="-312005"/>
            <a:ext cx="5753328" cy="57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893" name="Google Shape;2893;p27"/>
          <p:cNvSpPr txBox="1">
            <a:spLocks noGrp="1"/>
          </p:cNvSpPr>
          <p:nvPr>
            <p:ph type="ctrTitle"/>
          </p:nvPr>
        </p:nvSpPr>
        <p:spPr>
          <a:xfrm rot="-278768">
            <a:off x="3169392" y="708270"/>
            <a:ext cx="3474016" cy="2580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D3888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Atividades planejadas -</a:t>
            </a:r>
            <a:endParaRPr sz="4600">
              <a:solidFill>
                <a:srgbClr val="D38888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ue Ellen Francisco"/>
                <a:ea typeface="Sue Ellen Francisco"/>
                <a:cs typeface="Sue Ellen Francisco"/>
                <a:sym typeface="Sue Ellen Francisco"/>
              </a:rPr>
              <a:t>RED para o Educação</a:t>
            </a:r>
            <a:r>
              <a:rPr lang="en">
                <a:solidFill>
                  <a:srgbClr val="D3888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</a:t>
            </a:r>
            <a:r>
              <a:rPr lang="en">
                <a:latin typeface="Sue Ellen Francisco"/>
                <a:ea typeface="Sue Ellen Francisco"/>
                <a:cs typeface="Sue Ellen Francisco"/>
                <a:sym typeface="Sue Ellen Francisco"/>
              </a:rPr>
              <a:t>Infantil</a:t>
            </a:r>
            <a:endParaRPr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894" name="Google Shape;2894;p27"/>
          <p:cNvSpPr txBox="1">
            <a:spLocks noGrp="1"/>
          </p:cNvSpPr>
          <p:nvPr>
            <p:ph type="subTitle" idx="1"/>
          </p:nvPr>
        </p:nvSpPr>
        <p:spPr>
          <a:xfrm rot="-261441">
            <a:off x="3289978" y="3088544"/>
            <a:ext cx="3474743" cy="79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Profª Karen Santos</a:t>
            </a:r>
            <a:endParaRPr/>
          </a:p>
        </p:txBody>
      </p:sp>
      <p:grpSp>
        <p:nvGrpSpPr>
          <p:cNvPr id="2895" name="Google Shape;2895;p27"/>
          <p:cNvGrpSpPr/>
          <p:nvPr/>
        </p:nvGrpSpPr>
        <p:grpSpPr>
          <a:xfrm rot="583970">
            <a:off x="5577984" y="395403"/>
            <a:ext cx="921678" cy="540918"/>
            <a:chOff x="1030762" y="3107149"/>
            <a:chExt cx="882296" cy="517805"/>
          </a:xfrm>
        </p:grpSpPr>
        <p:sp>
          <p:nvSpPr>
            <p:cNvPr id="2896" name="Google Shape;2896;p27"/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7" name="Google Shape;2907;p27"/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908" name="Google Shape;2908;p27"/>
          <p:cNvGrpSpPr/>
          <p:nvPr/>
        </p:nvGrpSpPr>
        <p:grpSpPr>
          <a:xfrm rot="-486219">
            <a:off x="3449491" y="3870925"/>
            <a:ext cx="434546" cy="906041"/>
            <a:chOff x="724878" y="2984149"/>
            <a:chExt cx="289487" cy="488184"/>
          </a:xfrm>
        </p:grpSpPr>
        <p:sp>
          <p:nvSpPr>
            <p:cNvPr id="2909" name="Google Shape;2909;p27"/>
            <p:cNvSpPr/>
            <p:nvPr/>
          </p:nvSpPr>
          <p:spPr>
            <a:xfrm>
              <a:off x="923333" y="3135239"/>
              <a:ext cx="75269" cy="80746"/>
            </a:xfrm>
            <a:custGeom>
              <a:avLst/>
              <a:gdLst/>
              <a:ahLst/>
              <a:cxnLst/>
              <a:rect l="l" t="t" r="r" b="b"/>
              <a:pathLst>
                <a:path w="7806" h="8374" fill="none" extrusionOk="0">
                  <a:moveTo>
                    <a:pt x="0" y="8173"/>
                  </a:moveTo>
                  <a:cubicBezTo>
                    <a:pt x="0" y="8173"/>
                    <a:pt x="6238" y="8373"/>
                    <a:pt x="7039" y="4170"/>
                  </a:cubicBezTo>
                  <a:cubicBezTo>
                    <a:pt x="7806" y="1"/>
                    <a:pt x="2602" y="34"/>
                    <a:pt x="1034" y="3403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0" name="Google Shape;2910;p27"/>
            <p:cNvSpPr/>
            <p:nvPr/>
          </p:nvSpPr>
          <p:spPr>
            <a:xfrm>
              <a:off x="728407" y="3059978"/>
              <a:ext cx="106800" cy="129624"/>
            </a:xfrm>
            <a:custGeom>
              <a:avLst/>
              <a:gdLst/>
              <a:ahLst/>
              <a:cxnLst/>
              <a:rect l="l" t="t" r="r" b="b"/>
              <a:pathLst>
                <a:path w="11076" h="13443" fill="none" extrusionOk="0">
                  <a:moveTo>
                    <a:pt x="11076" y="13443"/>
                  </a:moveTo>
                  <a:cubicBezTo>
                    <a:pt x="11076" y="13443"/>
                    <a:pt x="2102" y="12009"/>
                    <a:pt x="1035" y="6104"/>
                  </a:cubicBezTo>
                  <a:cubicBezTo>
                    <a:pt x="1" y="167"/>
                    <a:pt x="8440" y="0"/>
                    <a:pt x="10575" y="713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1" name="Google Shape;2911;p27"/>
            <p:cNvSpPr/>
            <p:nvPr/>
          </p:nvSpPr>
          <p:spPr>
            <a:xfrm>
              <a:off x="781808" y="2992432"/>
              <a:ext cx="209078" cy="249606"/>
            </a:xfrm>
            <a:custGeom>
              <a:avLst/>
              <a:gdLst/>
              <a:ahLst/>
              <a:cxnLst/>
              <a:rect l="l" t="t" r="r" b="b"/>
              <a:pathLst>
                <a:path w="21683" h="25886" fill="none" extrusionOk="0">
                  <a:moveTo>
                    <a:pt x="6238" y="25885"/>
                  </a:moveTo>
                  <a:cubicBezTo>
                    <a:pt x="6238" y="25885"/>
                    <a:pt x="0" y="0"/>
                    <a:pt x="10841" y="1601"/>
                  </a:cubicBezTo>
                  <a:cubicBezTo>
                    <a:pt x="21682" y="3202"/>
                    <a:pt x="14310" y="25418"/>
                    <a:pt x="14310" y="2541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2" name="Google Shape;2912;p27"/>
            <p:cNvSpPr/>
            <p:nvPr/>
          </p:nvSpPr>
          <p:spPr>
            <a:xfrm>
              <a:off x="765078" y="3274835"/>
              <a:ext cx="232886" cy="197498"/>
            </a:xfrm>
            <a:custGeom>
              <a:avLst/>
              <a:gdLst/>
              <a:ahLst/>
              <a:cxnLst/>
              <a:rect l="l" t="t" r="r" b="b"/>
              <a:pathLst>
                <a:path w="24152" h="20482" fill="none" extrusionOk="0">
                  <a:moveTo>
                    <a:pt x="1" y="1"/>
                  </a:moveTo>
                  <a:lnTo>
                    <a:pt x="1669" y="20482"/>
                  </a:lnTo>
                  <a:lnTo>
                    <a:pt x="21850" y="20482"/>
                  </a:lnTo>
                  <a:cubicBezTo>
                    <a:pt x="21850" y="20482"/>
                    <a:pt x="24151" y="1"/>
                    <a:pt x="23517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3" name="Google Shape;2913;p27"/>
            <p:cNvSpPr/>
            <p:nvPr/>
          </p:nvSpPr>
          <p:spPr>
            <a:xfrm>
              <a:off x="744173" y="3236236"/>
              <a:ext cx="270192" cy="60941"/>
            </a:xfrm>
            <a:custGeom>
              <a:avLst/>
              <a:gdLst/>
              <a:ahLst/>
              <a:cxnLst/>
              <a:rect l="l" t="t" r="r" b="b"/>
              <a:pathLst>
                <a:path w="28021" h="6320" extrusionOk="0">
                  <a:moveTo>
                    <a:pt x="19267" y="1"/>
                  </a:moveTo>
                  <a:cubicBezTo>
                    <a:pt x="11538" y="1"/>
                    <a:pt x="568" y="134"/>
                    <a:pt x="568" y="134"/>
                  </a:cubicBezTo>
                  <a:cubicBezTo>
                    <a:pt x="0" y="568"/>
                    <a:pt x="701" y="6105"/>
                    <a:pt x="568" y="6239"/>
                  </a:cubicBezTo>
                  <a:cubicBezTo>
                    <a:pt x="533" y="6285"/>
                    <a:pt x="3786" y="6319"/>
                    <a:pt x="8048" y="6319"/>
                  </a:cubicBezTo>
                  <a:cubicBezTo>
                    <a:pt x="16085" y="6319"/>
                    <a:pt x="27707" y="6197"/>
                    <a:pt x="27620" y="5805"/>
                  </a:cubicBezTo>
                  <a:cubicBezTo>
                    <a:pt x="27487" y="5205"/>
                    <a:pt x="28020" y="434"/>
                    <a:pt x="26653" y="134"/>
                  </a:cubicBezTo>
                  <a:cubicBezTo>
                    <a:pt x="26186" y="34"/>
                    <a:pt x="23132" y="1"/>
                    <a:pt x="19267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4" name="Google Shape;2914;p27"/>
            <p:cNvSpPr/>
            <p:nvPr/>
          </p:nvSpPr>
          <p:spPr>
            <a:xfrm>
              <a:off x="854822" y="3004967"/>
              <a:ext cx="22525" cy="230639"/>
            </a:xfrm>
            <a:custGeom>
              <a:avLst/>
              <a:gdLst/>
              <a:ahLst/>
              <a:cxnLst/>
              <a:rect l="l" t="t" r="r" b="b"/>
              <a:pathLst>
                <a:path w="2336" h="23919" extrusionOk="0">
                  <a:moveTo>
                    <a:pt x="1835" y="1"/>
                  </a:moveTo>
                  <a:cubicBezTo>
                    <a:pt x="1576" y="1"/>
                    <a:pt x="1301" y="168"/>
                    <a:pt x="1268" y="501"/>
                  </a:cubicBezTo>
                  <a:cubicBezTo>
                    <a:pt x="267" y="8073"/>
                    <a:pt x="0" y="15746"/>
                    <a:pt x="501" y="23418"/>
                  </a:cubicBezTo>
                  <a:cubicBezTo>
                    <a:pt x="517" y="23751"/>
                    <a:pt x="784" y="23918"/>
                    <a:pt x="1043" y="23918"/>
                  </a:cubicBezTo>
                  <a:cubicBezTo>
                    <a:pt x="1301" y="23918"/>
                    <a:pt x="1551" y="23751"/>
                    <a:pt x="1535" y="23418"/>
                  </a:cubicBezTo>
                  <a:cubicBezTo>
                    <a:pt x="1034" y="15746"/>
                    <a:pt x="1301" y="8073"/>
                    <a:pt x="2302" y="501"/>
                  </a:cubicBezTo>
                  <a:cubicBezTo>
                    <a:pt x="2335" y="168"/>
                    <a:pt x="2093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5" name="Google Shape;2915;p27"/>
            <p:cNvSpPr/>
            <p:nvPr/>
          </p:nvSpPr>
          <p:spPr>
            <a:xfrm>
              <a:off x="889883" y="3009152"/>
              <a:ext cx="20751" cy="226454"/>
            </a:xfrm>
            <a:custGeom>
              <a:avLst/>
              <a:gdLst/>
              <a:ahLst/>
              <a:cxnLst/>
              <a:rect l="l" t="t" r="r" b="b"/>
              <a:pathLst>
                <a:path w="2152" h="23485" extrusionOk="0">
                  <a:moveTo>
                    <a:pt x="1647" y="1"/>
                  </a:moveTo>
                  <a:cubicBezTo>
                    <a:pt x="1385" y="1"/>
                    <a:pt x="1101" y="167"/>
                    <a:pt x="1068" y="501"/>
                  </a:cubicBezTo>
                  <a:cubicBezTo>
                    <a:pt x="267" y="7940"/>
                    <a:pt x="0" y="15478"/>
                    <a:pt x="200" y="22984"/>
                  </a:cubicBezTo>
                  <a:cubicBezTo>
                    <a:pt x="200" y="23317"/>
                    <a:pt x="467" y="23484"/>
                    <a:pt x="730" y="23484"/>
                  </a:cubicBezTo>
                  <a:cubicBezTo>
                    <a:pt x="993" y="23484"/>
                    <a:pt x="1251" y="23317"/>
                    <a:pt x="1234" y="22984"/>
                  </a:cubicBezTo>
                  <a:cubicBezTo>
                    <a:pt x="1034" y="15478"/>
                    <a:pt x="1335" y="7940"/>
                    <a:pt x="2102" y="501"/>
                  </a:cubicBezTo>
                  <a:cubicBezTo>
                    <a:pt x="2152" y="167"/>
                    <a:pt x="1910" y="1"/>
                    <a:pt x="1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6" name="Google Shape;2916;p27"/>
            <p:cNvSpPr/>
            <p:nvPr/>
          </p:nvSpPr>
          <p:spPr>
            <a:xfrm>
              <a:off x="748483" y="3110149"/>
              <a:ext cx="34298" cy="40229"/>
            </a:xfrm>
            <a:custGeom>
              <a:avLst/>
              <a:gdLst/>
              <a:ahLst/>
              <a:cxnLst/>
              <a:rect l="l" t="t" r="r" b="b"/>
              <a:pathLst>
                <a:path w="3557" h="4172" extrusionOk="0">
                  <a:moveTo>
                    <a:pt x="3108" y="3117"/>
                  </a:moveTo>
                  <a:cubicBezTo>
                    <a:pt x="3133" y="3136"/>
                    <a:pt x="3142" y="3142"/>
                    <a:pt x="3143" y="3142"/>
                  </a:cubicBezTo>
                  <a:cubicBezTo>
                    <a:pt x="3144" y="3142"/>
                    <a:pt x="3116" y="3120"/>
                    <a:pt x="3108" y="3117"/>
                  </a:cubicBezTo>
                  <a:close/>
                  <a:moveTo>
                    <a:pt x="638" y="0"/>
                  </a:moveTo>
                  <a:cubicBezTo>
                    <a:pt x="324" y="0"/>
                    <a:pt x="1" y="268"/>
                    <a:pt x="121" y="668"/>
                  </a:cubicBezTo>
                  <a:cubicBezTo>
                    <a:pt x="621" y="2069"/>
                    <a:pt x="1522" y="3270"/>
                    <a:pt x="2689" y="4104"/>
                  </a:cubicBezTo>
                  <a:cubicBezTo>
                    <a:pt x="2781" y="4149"/>
                    <a:pt x="2876" y="4172"/>
                    <a:pt x="2969" y="4172"/>
                  </a:cubicBezTo>
                  <a:cubicBezTo>
                    <a:pt x="3146" y="4172"/>
                    <a:pt x="3313" y="4090"/>
                    <a:pt x="3423" y="3937"/>
                  </a:cubicBezTo>
                  <a:cubicBezTo>
                    <a:pt x="3556" y="3670"/>
                    <a:pt x="3456" y="3370"/>
                    <a:pt x="3223" y="3203"/>
                  </a:cubicBezTo>
                  <a:lnTo>
                    <a:pt x="3123" y="3136"/>
                  </a:lnTo>
                  <a:cubicBezTo>
                    <a:pt x="3108" y="3122"/>
                    <a:pt x="3105" y="3117"/>
                    <a:pt x="3107" y="3117"/>
                  </a:cubicBezTo>
                  <a:cubicBezTo>
                    <a:pt x="3107" y="3117"/>
                    <a:pt x="3108" y="3117"/>
                    <a:pt x="3108" y="3117"/>
                  </a:cubicBezTo>
                  <a:lnTo>
                    <a:pt x="3108" y="3117"/>
                  </a:lnTo>
                  <a:cubicBezTo>
                    <a:pt x="3103" y="3113"/>
                    <a:pt x="3096" y="3108"/>
                    <a:pt x="3089" y="3103"/>
                  </a:cubicBezTo>
                  <a:lnTo>
                    <a:pt x="2923" y="2970"/>
                  </a:lnTo>
                  <a:cubicBezTo>
                    <a:pt x="2789" y="2869"/>
                    <a:pt x="2689" y="2736"/>
                    <a:pt x="2556" y="2636"/>
                  </a:cubicBezTo>
                  <a:cubicBezTo>
                    <a:pt x="2456" y="2536"/>
                    <a:pt x="2322" y="2402"/>
                    <a:pt x="2222" y="2302"/>
                  </a:cubicBezTo>
                  <a:cubicBezTo>
                    <a:pt x="2189" y="2236"/>
                    <a:pt x="2155" y="2169"/>
                    <a:pt x="2089" y="2136"/>
                  </a:cubicBezTo>
                  <a:lnTo>
                    <a:pt x="2055" y="2069"/>
                  </a:lnTo>
                  <a:cubicBezTo>
                    <a:pt x="2055" y="2074"/>
                    <a:pt x="2054" y="2076"/>
                    <a:pt x="2052" y="2076"/>
                  </a:cubicBezTo>
                  <a:cubicBezTo>
                    <a:pt x="2038" y="2076"/>
                    <a:pt x="1989" y="2002"/>
                    <a:pt x="1989" y="2002"/>
                  </a:cubicBezTo>
                  <a:cubicBezTo>
                    <a:pt x="1788" y="1735"/>
                    <a:pt x="1655" y="1468"/>
                    <a:pt x="1488" y="1202"/>
                  </a:cubicBezTo>
                  <a:cubicBezTo>
                    <a:pt x="1421" y="1068"/>
                    <a:pt x="1355" y="935"/>
                    <a:pt x="1288" y="801"/>
                  </a:cubicBezTo>
                  <a:cubicBezTo>
                    <a:pt x="1288" y="801"/>
                    <a:pt x="1235" y="696"/>
                    <a:pt x="1247" y="696"/>
                  </a:cubicBezTo>
                  <a:cubicBezTo>
                    <a:pt x="1248" y="696"/>
                    <a:pt x="1251" y="698"/>
                    <a:pt x="1255" y="701"/>
                  </a:cubicBezTo>
                  <a:cubicBezTo>
                    <a:pt x="1242" y="676"/>
                    <a:pt x="1221" y="635"/>
                    <a:pt x="1221" y="635"/>
                  </a:cubicBezTo>
                  <a:lnTo>
                    <a:pt x="1121" y="401"/>
                  </a:lnTo>
                  <a:cubicBezTo>
                    <a:pt x="1054" y="120"/>
                    <a:pt x="84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7" name="Google Shape;2917;p27"/>
            <p:cNvSpPr/>
            <p:nvPr/>
          </p:nvSpPr>
          <p:spPr>
            <a:xfrm>
              <a:off x="752533" y="3092783"/>
              <a:ext cx="13519" cy="9980"/>
            </a:xfrm>
            <a:custGeom>
              <a:avLst/>
              <a:gdLst/>
              <a:ahLst/>
              <a:cxnLst/>
              <a:rect l="l" t="t" r="r" b="b"/>
              <a:pathLst>
                <a:path w="1402" h="1035" extrusionOk="0">
                  <a:moveTo>
                    <a:pt x="701" y="0"/>
                  </a:moveTo>
                  <a:cubicBezTo>
                    <a:pt x="1" y="0"/>
                    <a:pt x="1" y="1035"/>
                    <a:pt x="701" y="1035"/>
                  </a:cubicBezTo>
                  <a:cubicBezTo>
                    <a:pt x="1402" y="1035"/>
                    <a:pt x="1402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8" name="Google Shape;2918;p27"/>
            <p:cNvSpPr/>
            <p:nvPr/>
          </p:nvSpPr>
          <p:spPr>
            <a:xfrm>
              <a:off x="963360" y="3161940"/>
              <a:ext cx="18841" cy="28253"/>
            </a:xfrm>
            <a:custGeom>
              <a:avLst/>
              <a:gdLst/>
              <a:ahLst/>
              <a:cxnLst/>
              <a:rect l="l" t="t" r="r" b="b"/>
              <a:pathLst>
                <a:path w="1954" h="2930" extrusionOk="0">
                  <a:moveTo>
                    <a:pt x="1353" y="0"/>
                  </a:moveTo>
                  <a:cubicBezTo>
                    <a:pt x="1086" y="0"/>
                    <a:pt x="820" y="234"/>
                    <a:pt x="853" y="534"/>
                  </a:cubicBezTo>
                  <a:cubicBezTo>
                    <a:pt x="853" y="701"/>
                    <a:pt x="853" y="868"/>
                    <a:pt x="853" y="1034"/>
                  </a:cubicBezTo>
                  <a:cubicBezTo>
                    <a:pt x="853" y="1068"/>
                    <a:pt x="853" y="1134"/>
                    <a:pt x="820" y="1168"/>
                  </a:cubicBezTo>
                  <a:cubicBezTo>
                    <a:pt x="786" y="1201"/>
                    <a:pt x="786" y="1335"/>
                    <a:pt x="753" y="1401"/>
                  </a:cubicBezTo>
                  <a:lnTo>
                    <a:pt x="720" y="1501"/>
                  </a:lnTo>
                  <a:cubicBezTo>
                    <a:pt x="714" y="1513"/>
                    <a:pt x="711" y="1517"/>
                    <a:pt x="710" y="1517"/>
                  </a:cubicBezTo>
                  <a:cubicBezTo>
                    <a:pt x="707" y="1517"/>
                    <a:pt x="732" y="1452"/>
                    <a:pt x="729" y="1452"/>
                  </a:cubicBezTo>
                  <a:lnTo>
                    <a:pt x="729" y="1452"/>
                  </a:lnTo>
                  <a:cubicBezTo>
                    <a:pt x="728" y="1452"/>
                    <a:pt x="725" y="1456"/>
                    <a:pt x="720" y="1468"/>
                  </a:cubicBezTo>
                  <a:lnTo>
                    <a:pt x="686" y="1568"/>
                  </a:lnTo>
                  <a:cubicBezTo>
                    <a:pt x="619" y="1635"/>
                    <a:pt x="586" y="1701"/>
                    <a:pt x="553" y="1768"/>
                  </a:cubicBezTo>
                  <a:cubicBezTo>
                    <a:pt x="553" y="1802"/>
                    <a:pt x="519" y="1835"/>
                    <a:pt x="486" y="1868"/>
                  </a:cubicBezTo>
                  <a:cubicBezTo>
                    <a:pt x="486" y="1893"/>
                    <a:pt x="467" y="1899"/>
                    <a:pt x="458" y="1915"/>
                  </a:cubicBezTo>
                  <a:lnTo>
                    <a:pt x="458" y="1915"/>
                  </a:lnTo>
                  <a:cubicBezTo>
                    <a:pt x="466" y="1908"/>
                    <a:pt x="476" y="1902"/>
                    <a:pt x="486" y="1902"/>
                  </a:cubicBezTo>
                  <a:cubicBezTo>
                    <a:pt x="476" y="1907"/>
                    <a:pt x="465" y="1914"/>
                    <a:pt x="455" y="1922"/>
                  </a:cubicBezTo>
                  <a:lnTo>
                    <a:pt x="455" y="1922"/>
                  </a:lnTo>
                  <a:cubicBezTo>
                    <a:pt x="456" y="1919"/>
                    <a:pt x="457" y="1917"/>
                    <a:pt x="458" y="1915"/>
                  </a:cubicBezTo>
                  <a:lnTo>
                    <a:pt x="458" y="1915"/>
                  </a:lnTo>
                  <a:cubicBezTo>
                    <a:pt x="453" y="1920"/>
                    <a:pt x="449" y="1925"/>
                    <a:pt x="445" y="1929"/>
                  </a:cubicBezTo>
                  <a:lnTo>
                    <a:pt x="445" y="1929"/>
                  </a:lnTo>
                  <a:cubicBezTo>
                    <a:pt x="448" y="1927"/>
                    <a:pt x="452" y="1924"/>
                    <a:pt x="455" y="1922"/>
                  </a:cubicBezTo>
                  <a:lnTo>
                    <a:pt x="455" y="1922"/>
                  </a:lnTo>
                  <a:cubicBezTo>
                    <a:pt x="453" y="1926"/>
                    <a:pt x="453" y="1930"/>
                    <a:pt x="453" y="1935"/>
                  </a:cubicBezTo>
                  <a:cubicBezTo>
                    <a:pt x="446" y="1942"/>
                    <a:pt x="442" y="1944"/>
                    <a:pt x="440" y="1944"/>
                  </a:cubicBezTo>
                  <a:cubicBezTo>
                    <a:pt x="437" y="1944"/>
                    <a:pt x="440" y="1938"/>
                    <a:pt x="445" y="1929"/>
                  </a:cubicBezTo>
                  <a:lnTo>
                    <a:pt x="445" y="1929"/>
                  </a:lnTo>
                  <a:cubicBezTo>
                    <a:pt x="392" y="1974"/>
                    <a:pt x="339" y="2049"/>
                    <a:pt x="286" y="2102"/>
                  </a:cubicBezTo>
                  <a:cubicBezTo>
                    <a:pt x="0" y="2465"/>
                    <a:pt x="341" y="2929"/>
                    <a:pt x="726" y="2929"/>
                  </a:cubicBezTo>
                  <a:cubicBezTo>
                    <a:pt x="836" y="2929"/>
                    <a:pt x="949" y="2891"/>
                    <a:pt x="1053" y="2802"/>
                  </a:cubicBezTo>
                  <a:cubicBezTo>
                    <a:pt x="1654" y="2202"/>
                    <a:pt x="1954" y="1368"/>
                    <a:pt x="1887" y="534"/>
                  </a:cubicBezTo>
                  <a:cubicBezTo>
                    <a:pt x="1887" y="401"/>
                    <a:pt x="1820" y="267"/>
                    <a:pt x="1720" y="167"/>
                  </a:cubicBezTo>
                  <a:cubicBezTo>
                    <a:pt x="1620" y="67"/>
                    <a:pt x="1487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9" name="Google Shape;2919;p27"/>
            <p:cNvSpPr/>
            <p:nvPr/>
          </p:nvSpPr>
          <p:spPr>
            <a:xfrm>
              <a:off x="930228" y="3065185"/>
              <a:ext cx="32418" cy="20616"/>
            </a:xfrm>
            <a:custGeom>
              <a:avLst/>
              <a:gdLst/>
              <a:ahLst/>
              <a:cxnLst/>
              <a:rect l="l" t="t" r="r" b="b"/>
              <a:pathLst>
                <a:path w="3362" h="2138" extrusionOk="0">
                  <a:moveTo>
                    <a:pt x="2658" y="1"/>
                  </a:moveTo>
                  <a:cubicBezTo>
                    <a:pt x="2605" y="1"/>
                    <a:pt x="2548" y="9"/>
                    <a:pt x="2488" y="27"/>
                  </a:cubicBezTo>
                  <a:cubicBezTo>
                    <a:pt x="1687" y="227"/>
                    <a:pt x="987" y="628"/>
                    <a:pt x="453" y="1195"/>
                  </a:cubicBezTo>
                  <a:cubicBezTo>
                    <a:pt x="1" y="1571"/>
                    <a:pt x="381" y="2137"/>
                    <a:pt x="796" y="2137"/>
                  </a:cubicBezTo>
                  <a:cubicBezTo>
                    <a:pt x="932" y="2137"/>
                    <a:pt x="1071" y="2077"/>
                    <a:pt x="1187" y="1928"/>
                  </a:cubicBezTo>
                  <a:cubicBezTo>
                    <a:pt x="1320" y="1828"/>
                    <a:pt x="1420" y="1695"/>
                    <a:pt x="1554" y="1595"/>
                  </a:cubicBezTo>
                  <a:cubicBezTo>
                    <a:pt x="1567" y="1581"/>
                    <a:pt x="1573" y="1576"/>
                    <a:pt x="1573" y="1576"/>
                  </a:cubicBezTo>
                  <a:lnTo>
                    <a:pt x="1573" y="1576"/>
                  </a:lnTo>
                  <a:cubicBezTo>
                    <a:pt x="1574" y="1576"/>
                    <a:pt x="1520" y="1634"/>
                    <a:pt x="1538" y="1634"/>
                  </a:cubicBezTo>
                  <a:cubicBezTo>
                    <a:pt x="1541" y="1634"/>
                    <a:pt x="1546" y="1632"/>
                    <a:pt x="1554" y="1628"/>
                  </a:cubicBezTo>
                  <a:lnTo>
                    <a:pt x="1620" y="1595"/>
                  </a:lnTo>
                  <a:lnTo>
                    <a:pt x="1687" y="1528"/>
                  </a:lnTo>
                  <a:cubicBezTo>
                    <a:pt x="1787" y="1461"/>
                    <a:pt x="1854" y="1395"/>
                    <a:pt x="1921" y="1361"/>
                  </a:cubicBezTo>
                  <a:lnTo>
                    <a:pt x="2154" y="1228"/>
                  </a:lnTo>
                  <a:lnTo>
                    <a:pt x="2254" y="1195"/>
                  </a:lnTo>
                  <a:lnTo>
                    <a:pt x="2321" y="1161"/>
                  </a:lnTo>
                  <a:lnTo>
                    <a:pt x="2388" y="1128"/>
                  </a:lnTo>
                  <a:lnTo>
                    <a:pt x="2488" y="1095"/>
                  </a:lnTo>
                  <a:cubicBezTo>
                    <a:pt x="2588" y="1061"/>
                    <a:pt x="2654" y="1028"/>
                    <a:pt x="2755" y="1028"/>
                  </a:cubicBezTo>
                  <a:cubicBezTo>
                    <a:pt x="3362" y="846"/>
                    <a:pt x="3195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0" name="Google Shape;2920;p27"/>
            <p:cNvSpPr/>
            <p:nvPr/>
          </p:nvSpPr>
          <p:spPr>
            <a:xfrm>
              <a:off x="817360" y="3021051"/>
              <a:ext cx="25890" cy="27356"/>
            </a:xfrm>
            <a:custGeom>
              <a:avLst/>
              <a:gdLst/>
              <a:ahLst/>
              <a:cxnLst/>
              <a:rect l="l" t="t" r="r" b="b"/>
              <a:pathLst>
                <a:path w="2685" h="2837" extrusionOk="0">
                  <a:moveTo>
                    <a:pt x="772" y="0"/>
                  </a:moveTo>
                  <a:cubicBezTo>
                    <a:pt x="358" y="0"/>
                    <a:pt x="0" y="519"/>
                    <a:pt x="383" y="901"/>
                  </a:cubicBezTo>
                  <a:cubicBezTo>
                    <a:pt x="516" y="1035"/>
                    <a:pt x="650" y="1168"/>
                    <a:pt x="750" y="1302"/>
                  </a:cubicBezTo>
                  <a:cubicBezTo>
                    <a:pt x="883" y="1435"/>
                    <a:pt x="883" y="1435"/>
                    <a:pt x="950" y="1502"/>
                  </a:cubicBezTo>
                  <a:lnTo>
                    <a:pt x="983" y="1569"/>
                  </a:lnTo>
                  <a:lnTo>
                    <a:pt x="1050" y="1669"/>
                  </a:lnTo>
                  <a:cubicBezTo>
                    <a:pt x="1283" y="1969"/>
                    <a:pt x="1450" y="2269"/>
                    <a:pt x="1650" y="2569"/>
                  </a:cubicBezTo>
                  <a:cubicBezTo>
                    <a:pt x="1739" y="2747"/>
                    <a:pt x="1902" y="2836"/>
                    <a:pt x="2080" y="2836"/>
                  </a:cubicBezTo>
                  <a:cubicBezTo>
                    <a:pt x="2169" y="2836"/>
                    <a:pt x="2262" y="2814"/>
                    <a:pt x="2351" y="2769"/>
                  </a:cubicBezTo>
                  <a:cubicBezTo>
                    <a:pt x="2584" y="2603"/>
                    <a:pt x="2684" y="2302"/>
                    <a:pt x="2551" y="2069"/>
                  </a:cubicBezTo>
                  <a:cubicBezTo>
                    <a:pt x="2184" y="1335"/>
                    <a:pt x="1717" y="701"/>
                    <a:pt x="1150" y="168"/>
                  </a:cubicBezTo>
                  <a:cubicBezTo>
                    <a:pt x="1032" y="50"/>
                    <a:pt x="899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1" name="Google Shape;2921;p27"/>
            <p:cNvSpPr/>
            <p:nvPr/>
          </p:nvSpPr>
          <p:spPr>
            <a:xfrm>
              <a:off x="883123" y="2984149"/>
              <a:ext cx="11590" cy="32871"/>
            </a:xfrm>
            <a:custGeom>
              <a:avLst/>
              <a:gdLst/>
              <a:ahLst/>
              <a:cxnLst/>
              <a:rect l="l" t="t" r="r" b="b"/>
              <a:pathLst>
                <a:path w="1202" h="3409" extrusionOk="0">
                  <a:moveTo>
                    <a:pt x="618" y="0"/>
                  </a:moveTo>
                  <a:cubicBezTo>
                    <a:pt x="359" y="0"/>
                    <a:pt x="101" y="175"/>
                    <a:pt x="101" y="525"/>
                  </a:cubicBezTo>
                  <a:cubicBezTo>
                    <a:pt x="101" y="926"/>
                    <a:pt x="134" y="1293"/>
                    <a:pt x="101" y="1693"/>
                  </a:cubicBezTo>
                  <a:cubicBezTo>
                    <a:pt x="101" y="1860"/>
                    <a:pt x="101" y="2060"/>
                    <a:pt x="67" y="2227"/>
                  </a:cubicBezTo>
                  <a:cubicBezTo>
                    <a:pt x="67" y="2327"/>
                    <a:pt x="67" y="2427"/>
                    <a:pt x="34" y="2494"/>
                  </a:cubicBezTo>
                  <a:cubicBezTo>
                    <a:pt x="1" y="2594"/>
                    <a:pt x="34" y="2594"/>
                    <a:pt x="34" y="2660"/>
                  </a:cubicBezTo>
                  <a:cubicBezTo>
                    <a:pt x="34" y="2680"/>
                    <a:pt x="34" y="2705"/>
                    <a:pt x="34" y="2727"/>
                  </a:cubicBezTo>
                  <a:lnTo>
                    <a:pt x="34" y="2727"/>
                  </a:lnTo>
                  <a:cubicBezTo>
                    <a:pt x="1" y="2860"/>
                    <a:pt x="34" y="3027"/>
                    <a:pt x="101" y="3161"/>
                  </a:cubicBezTo>
                  <a:cubicBezTo>
                    <a:pt x="168" y="3261"/>
                    <a:pt x="268" y="3361"/>
                    <a:pt x="401" y="3394"/>
                  </a:cubicBezTo>
                  <a:cubicBezTo>
                    <a:pt x="441" y="3404"/>
                    <a:pt x="481" y="3409"/>
                    <a:pt x="522" y="3409"/>
                  </a:cubicBezTo>
                  <a:cubicBezTo>
                    <a:pt x="752" y="3409"/>
                    <a:pt x="978" y="3254"/>
                    <a:pt x="1035" y="3027"/>
                  </a:cubicBezTo>
                  <a:lnTo>
                    <a:pt x="1035" y="2994"/>
                  </a:lnTo>
                  <a:cubicBezTo>
                    <a:pt x="1135" y="2193"/>
                    <a:pt x="1202" y="1359"/>
                    <a:pt x="1135" y="525"/>
                  </a:cubicBezTo>
                  <a:cubicBezTo>
                    <a:pt x="1135" y="175"/>
                    <a:pt x="876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2" name="Google Shape;2922;p27"/>
            <p:cNvSpPr/>
            <p:nvPr/>
          </p:nvSpPr>
          <p:spPr>
            <a:xfrm>
              <a:off x="780198" y="3172199"/>
              <a:ext cx="19950" cy="18504"/>
            </a:xfrm>
            <a:custGeom>
              <a:avLst/>
              <a:gdLst/>
              <a:ahLst/>
              <a:cxnLst/>
              <a:rect l="l" t="t" r="r" b="b"/>
              <a:pathLst>
                <a:path w="2069" h="1919" extrusionOk="0">
                  <a:moveTo>
                    <a:pt x="1554" y="1"/>
                  </a:moveTo>
                  <a:cubicBezTo>
                    <a:pt x="1503" y="1"/>
                    <a:pt x="1452" y="12"/>
                    <a:pt x="1401" y="37"/>
                  </a:cubicBezTo>
                  <a:cubicBezTo>
                    <a:pt x="1268" y="70"/>
                    <a:pt x="1135" y="137"/>
                    <a:pt x="1068" y="271"/>
                  </a:cubicBezTo>
                  <a:lnTo>
                    <a:pt x="968" y="437"/>
                  </a:lnTo>
                  <a:lnTo>
                    <a:pt x="968" y="437"/>
                  </a:lnTo>
                  <a:lnTo>
                    <a:pt x="1035" y="304"/>
                  </a:lnTo>
                  <a:lnTo>
                    <a:pt x="1035" y="304"/>
                  </a:lnTo>
                  <a:cubicBezTo>
                    <a:pt x="901" y="504"/>
                    <a:pt x="734" y="671"/>
                    <a:pt x="568" y="804"/>
                  </a:cubicBezTo>
                  <a:lnTo>
                    <a:pt x="668" y="704"/>
                  </a:lnTo>
                  <a:lnTo>
                    <a:pt x="668" y="704"/>
                  </a:lnTo>
                  <a:cubicBezTo>
                    <a:pt x="567" y="804"/>
                    <a:pt x="434" y="871"/>
                    <a:pt x="334" y="938"/>
                  </a:cubicBezTo>
                  <a:cubicBezTo>
                    <a:pt x="67" y="1104"/>
                    <a:pt x="0" y="1405"/>
                    <a:pt x="134" y="1672"/>
                  </a:cubicBezTo>
                  <a:cubicBezTo>
                    <a:pt x="201" y="1772"/>
                    <a:pt x="301" y="1872"/>
                    <a:pt x="434" y="1905"/>
                  </a:cubicBezTo>
                  <a:cubicBezTo>
                    <a:pt x="470" y="1914"/>
                    <a:pt x="508" y="1918"/>
                    <a:pt x="547" y="1918"/>
                  </a:cubicBezTo>
                  <a:cubicBezTo>
                    <a:pt x="654" y="1918"/>
                    <a:pt x="770" y="1887"/>
                    <a:pt x="868" y="1838"/>
                  </a:cubicBezTo>
                  <a:lnTo>
                    <a:pt x="868" y="1872"/>
                  </a:lnTo>
                  <a:cubicBezTo>
                    <a:pt x="1301" y="1605"/>
                    <a:pt x="1702" y="1238"/>
                    <a:pt x="2002" y="804"/>
                  </a:cubicBezTo>
                  <a:cubicBezTo>
                    <a:pt x="2069" y="671"/>
                    <a:pt x="2069" y="537"/>
                    <a:pt x="2035" y="404"/>
                  </a:cubicBezTo>
                  <a:cubicBezTo>
                    <a:pt x="2002" y="271"/>
                    <a:pt x="1902" y="137"/>
                    <a:pt x="1802" y="70"/>
                  </a:cubicBezTo>
                  <a:cubicBezTo>
                    <a:pt x="1719" y="29"/>
                    <a:pt x="1637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3" name="Google Shape;2923;p27"/>
            <p:cNvSpPr/>
            <p:nvPr/>
          </p:nvSpPr>
          <p:spPr>
            <a:xfrm>
              <a:off x="724878" y="3087720"/>
              <a:ext cx="17694" cy="12911"/>
            </a:xfrm>
            <a:custGeom>
              <a:avLst/>
              <a:gdLst/>
              <a:ahLst/>
              <a:cxnLst/>
              <a:rect l="l" t="t" r="r" b="b"/>
              <a:pathLst>
                <a:path w="1835" h="1339" extrusionOk="0">
                  <a:moveTo>
                    <a:pt x="567" y="0"/>
                  </a:moveTo>
                  <a:cubicBezTo>
                    <a:pt x="534" y="0"/>
                    <a:pt x="500" y="8"/>
                    <a:pt x="467" y="25"/>
                  </a:cubicBezTo>
                  <a:cubicBezTo>
                    <a:pt x="400" y="25"/>
                    <a:pt x="334" y="58"/>
                    <a:pt x="267" y="92"/>
                  </a:cubicBezTo>
                  <a:cubicBezTo>
                    <a:pt x="234" y="159"/>
                    <a:pt x="167" y="192"/>
                    <a:pt x="133" y="259"/>
                  </a:cubicBezTo>
                  <a:cubicBezTo>
                    <a:pt x="0" y="492"/>
                    <a:pt x="100" y="826"/>
                    <a:pt x="334" y="959"/>
                  </a:cubicBezTo>
                  <a:lnTo>
                    <a:pt x="967" y="1259"/>
                  </a:lnTo>
                  <a:cubicBezTo>
                    <a:pt x="1034" y="1293"/>
                    <a:pt x="1101" y="1326"/>
                    <a:pt x="1168" y="1326"/>
                  </a:cubicBezTo>
                  <a:cubicBezTo>
                    <a:pt x="1201" y="1334"/>
                    <a:pt x="1234" y="1339"/>
                    <a:pt x="1268" y="1339"/>
                  </a:cubicBezTo>
                  <a:cubicBezTo>
                    <a:pt x="1368" y="1339"/>
                    <a:pt x="1468" y="1301"/>
                    <a:pt x="1568" y="1226"/>
                  </a:cubicBezTo>
                  <a:cubicBezTo>
                    <a:pt x="1601" y="1193"/>
                    <a:pt x="1668" y="1159"/>
                    <a:pt x="1701" y="1093"/>
                  </a:cubicBezTo>
                  <a:cubicBezTo>
                    <a:pt x="1835" y="826"/>
                    <a:pt x="1735" y="525"/>
                    <a:pt x="1501" y="359"/>
                  </a:cubicBezTo>
                  <a:lnTo>
                    <a:pt x="867" y="92"/>
                  </a:lnTo>
                  <a:cubicBezTo>
                    <a:pt x="801" y="25"/>
                    <a:pt x="734" y="25"/>
                    <a:pt x="667" y="25"/>
                  </a:cubicBezTo>
                  <a:cubicBezTo>
                    <a:pt x="634" y="8"/>
                    <a:pt x="600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4" name="Google Shape;2924;p27"/>
            <p:cNvSpPr/>
            <p:nvPr/>
          </p:nvSpPr>
          <p:spPr>
            <a:xfrm>
              <a:off x="783736" y="3063999"/>
              <a:ext cx="13519" cy="20461"/>
            </a:xfrm>
            <a:custGeom>
              <a:avLst/>
              <a:gdLst/>
              <a:ahLst/>
              <a:cxnLst/>
              <a:rect l="l" t="t" r="r" b="b"/>
              <a:pathLst>
                <a:path w="1402" h="2122" extrusionOk="0">
                  <a:moveTo>
                    <a:pt x="539" y="1"/>
                  </a:moveTo>
                  <a:cubicBezTo>
                    <a:pt x="363" y="1"/>
                    <a:pt x="188" y="96"/>
                    <a:pt x="100" y="250"/>
                  </a:cubicBezTo>
                  <a:cubicBezTo>
                    <a:pt x="34" y="384"/>
                    <a:pt x="0" y="550"/>
                    <a:pt x="34" y="684"/>
                  </a:cubicBezTo>
                  <a:lnTo>
                    <a:pt x="34" y="650"/>
                  </a:lnTo>
                  <a:cubicBezTo>
                    <a:pt x="134" y="1017"/>
                    <a:pt x="234" y="1384"/>
                    <a:pt x="301" y="1751"/>
                  </a:cubicBezTo>
                  <a:cubicBezTo>
                    <a:pt x="367" y="1851"/>
                    <a:pt x="434" y="1985"/>
                    <a:pt x="567" y="2051"/>
                  </a:cubicBezTo>
                  <a:cubicBezTo>
                    <a:pt x="629" y="2093"/>
                    <a:pt x="717" y="2121"/>
                    <a:pt x="806" y="2121"/>
                  </a:cubicBezTo>
                  <a:cubicBezTo>
                    <a:pt x="861" y="2121"/>
                    <a:pt x="917" y="2110"/>
                    <a:pt x="968" y="2085"/>
                  </a:cubicBezTo>
                  <a:cubicBezTo>
                    <a:pt x="1235" y="2018"/>
                    <a:pt x="1401" y="1718"/>
                    <a:pt x="1335" y="1451"/>
                  </a:cubicBezTo>
                  <a:cubicBezTo>
                    <a:pt x="1235" y="1084"/>
                    <a:pt x="1135" y="751"/>
                    <a:pt x="1034" y="384"/>
                  </a:cubicBezTo>
                  <a:cubicBezTo>
                    <a:pt x="1001" y="250"/>
                    <a:pt x="934" y="150"/>
                    <a:pt x="801" y="83"/>
                  </a:cubicBezTo>
                  <a:cubicBezTo>
                    <a:pt x="721" y="26"/>
                    <a:pt x="630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5" name="Google Shape;2925;p27"/>
            <p:cNvSpPr/>
            <p:nvPr/>
          </p:nvSpPr>
          <p:spPr>
            <a:xfrm>
              <a:off x="964179" y="3199893"/>
              <a:ext cx="20278" cy="17376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701" y="0"/>
                  </a:moveTo>
                  <a:cubicBezTo>
                    <a:pt x="234" y="0"/>
                    <a:pt x="1" y="567"/>
                    <a:pt x="334" y="901"/>
                  </a:cubicBezTo>
                  <a:lnTo>
                    <a:pt x="1168" y="1635"/>
                  </a:lnTo>
                  <a:cubicBezTo>
                    <a:pt x="1268" y="1735"/>
                    <a:pt x="1402" y="1802"/>
                    <a:pt x="1535" y="1802"/>
                  </a:cubicBezTo>
                  <a:cubicBezTo>
                    <a:pt x="1702" y="1802"/>
                    <a:pt x="1835" y="1735"/>
                    <a:pt x="1935" y="1635"/>
                  </a:cubicBezTo>
                  <a:cubicBezTo>
                    <a:pt x="2102" y="1435"/>
                    <a:pt x="2102" y="1101"/>
                    <a:pt x="1935" y="901"/>
                  </a:cubicBezTo>
                  <a:lnTo>
                    <a:pt x="1102" y="167"/>
                  </a:lnTo>
                  <a:cubicBezTo>
                    <a:pt x="968" y="67"/>
                    <a:pt x="86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6" name="Google Shape;2926;p27"/>
            <p:cNvSpPr/>
            <p:nvPr/>
          </p:nvSpPr>
          <p:spPr>
            <a:xfrm>
              <a:off x="958394" y="3121122"/>
              <a:ext cx="13519" cy="26488"/>
            </a:xfrm>
            <a:custGeom>
              <a:avLst/>
              <a:gdLst/>
              <a:ahLst/>
              <a:cxnLst/>
              <a:rect l="l" t="t" r="r" b="b"/>
              <a:pathLst>
                <a:path w="1402" h="2747" extrusionOk="0">
                  <a:moveTo>
                    <a:pt x="881" y="1"/>
                  </a:moveTo>
                  <a:cubicBezTo>
                    <a:pt x="661" y="1"/>
                    <a:pt x="442" y="137"/>
                    <a:pt x="367" y="397"/>
                  </a:cubicBezTo>
                  <a:lnTo>
                    <a:pt x="34" y="2065"/>
                  </a:lnTo>
                  <a:cubicBezTo>
                    <a:pt x="0" y="2232"/>
                    <a:pt x="34" y="2365"/>
                    <a:pt x="100" y="2499"/>
                  </a:cubicBezTo>
                  <a:cubicBezTo>
                    <a:pt x="167" y="2599"/>
                    <a:pt x="301" y="2699"/>
                    <a:pt x="401" y="2732"/>
                  </a:cubicBezTo>
                  <a:cubicBezTo>
                    <a:pt x="445" y="2742"/>
                    <a:pt x="489" y="2747"/>
                    <a:pt x="532" y="2747"/>
                  </a:cubicBezTo>
                  <a:cubicBezTo>
                    <a:pt x="777" y="2747"/>
                    <a:pt x="983" y="2592"/>
                    <a:pt x="1068" y="2365"/>
                  </a:cubicBezTo>
                  <a:lnTo>
                    <a:pt x="1368" y="664"/>
                  </a:lnTo>
                  <a:cubicBezTo>
                    <a:pt x="1401" y="531"/>
                    <a:pt x="1401" y="397"/>
                    <a:pt x="1335" y="264"/>
                  </a:cubicBezTo>
                  <a:cubicBezTo>
                    <a:pt x="1231" y="87"/>
                    <a:pt x="1056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7" name="Google Shape;2927;p27"/>
            <p:cNvSpPr/>
            <p:nvPr/>
          </p:nvSpPr>
          <p:spPr>
            <a:xfrm>
              <a:off x="991844" y="3161168"/>
              <a:ext cx="20596" cy="12159"/>
            </a:xfrm>
            <a:custGeom>
              <a:avLst/>
              <a:gdLst/>
              <a:ahLst/>
              <a:cxnLst/>
              <a:rect l="l" t="t" r="r" b="b"/>
              <a:pathLst>
                <a:path w="2136" h="1261" extrusionOk="0">
                  <a:moveTo>
                    <a:pt x="1515" y="0"/>
                  </a:moveTo>
                  <a:cubicBezTo>
                    <a:pt x="1475" y="0"/>
                    <a:pt x="1437" y="5"/>
                    <a:pt x="1401" y="14"/>
                  </a:cubicBezTo>
                  <a:lnTo>
                    <a:pt x="434" y="247"/>
                  </a:lnTo>
                  <a:cubicBezTo>
                    <a:pt x="167" y="314"/>
                    <a:pt x="0" y="614"/>
                    <a:pt x="67" y="881"/>
                  </a:cubicBezTo>
                  <a:cubicBezTo>
                    <a:pt x="134" y="1014"/>
                    <a:pt x="201" y="1114"/>
                    <a:pt x="334" y="1181"/>
                  </a:cubicBezTo>
                  <a:cubicBezTo>
                    <a:pt x="407" y="1230"/>
                    <a:pt x="516" y="1261"/>
                    <a:pt x="622" y="1261"/>
                  </a:cubicBezTo>
                  <a:cubicBezTo>
                    <a:pt x="660" y="1261"/>
                    <a:pt x="699" y="1257"/>
                    <a:pt x="734" y="1248"/>
                  </a:cubicBezTo>
                  <a:lnTo>
                    <a:pt x="1702" y="1014"/>
                  </a:lnTo>
                  <a:cubicBezTo>
                    <a:pt x="1969" y="948"/>
                    <a:pt x="2135" y="681"/>
                    <a:pt x="2069" y="380"/>
                  </a:cubicBezTo>
                  <a:cubicBezTo>
                    <a:pt x="2035" y="247"/>
                    <a:pt x="1935" y="147"/>
                    <a:pt x="1835" y="80"/>
                  </a:cubicBezTo>
                  <a:cubicBezTo>
                    <a:pt x="1737" y="31"/>
                    <a:pt x="1622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8" name="Google Shape;2928;p27"/>
            <p:cNvSpPr/>
            <p:nvPr/>
          </p:nvSpPr>
          <p:spPr>
            <a:xfrm>
              <a:off x="910142" y="3132472"/>
              <a:ext cx="21242" cy="15351"/>
            </a:xfrm>
            <a:custGeom>
              <a:avLst/>
              <a:gdLst/>
              <a:ahLst/>
              <a:cxnLst/>
              <a:rect l="l" t="t" r="r" b="b"/>
              <a:pathLst>
                <a:path w="2203" h="1592" extrusionOk="0">
                  <a:moveTo>
                    <a:pt x="606" y="1"/>
                  </a:moveTo>
                  <a:cubicBezTo>
                    <a:pt x="552" y="1"/>
                    <a:pt x="495" y="9"/>
                    <a:pt x="434" y="21"/>
                  </a:cubicBezTo>
                  <a:cubicBezTo>
                    <a:pt x="301" y="54"/>
                    <a:pt x="201" y="154"/>
                    <a:pt x="134" y="254"/>
                  </a:cubicBezTo>
                  <a:cubicBezTo>
                    <a:pt x="1" y="521"/>
                    <a:pt x="67" y="821"/>
                    <a:pt x="334" y="988"/>
                  </a:cubicBezTo>
                  <a:lnTo>
                    <a:pt x="1368" y="1522"/>
                  </a:lnTo>
                  <a:cubicBezTo>
                    <a:pt x="1451" y="1563"/>
                    <a:pt x="1546" y="1592"/>
                    <a:pt x="1638" y="1592"/>
                  </a:cubicBezTo>
                  <a:cubicBezTo>
                    <a:pt x="1695" y="1592"/>
                    <a:pt x="1751" y="1581"/>
                    <a:pt x="1802" y="1555"/>
                  </a:cubicBezTo>
                  <a:cubicBezTo>
                    <a:pt x="1935" y="1522"/>
                    <a:pt x="2036" y="1455"/>
                    <a:pt x="2102" y="1322"/>
                  </a:cubicBezTo>
                  <a:cubicBezTo>
                    <a:pt x="2169" y="1188"/>
                    <a:pt x="2202" y="1055"/>
                    <a:pt x="2169" y="921"/>
                  </a:cubicBezTo>
                  <a:cubicBezTo>
                    <a:pt x="2136" y="788"/>
                    <a:pt x="2036" y="688"/>
                    <a:pt x="1935" y="621"/>
                  </a:cubicBezTo>
                  <a:lnTo>
                    <a:pt x="868" y="87"/>
                  </a:lnTo>
                  <a:cubicBezTo>
                    <a:pt x="783" y="24"/>
                    <a:pt x="69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9" name="Google Shape;2929;p27"/>
            <p:cNvSpPr/>
            <p:nvPr/>
          </p:nvSpPr>
          <p:spPr>
            <a:xfrm>
              <a:off x="837774" y="3113206"/>
              <a:ext cx="13837" cy="23171"/>
            </a:xfrm>
            <a:custGeom>
              <a:avLst/>
              <a:gdLst/>
              <a:ahLst/>
              <a:cxnLst/>
              <a:rect l="l" t="t" r="r" b="b"/>
              <a:pathLst>
                <a:path w="1435" h="2403" extrusionOk="0">
                  <a:moveTo>
                    <a:pt x="569" y="0"/>
                  </a:moveTo>
                  <a:cubicBezTo>
                    <a:pt x="524" y="0"/>
                    <a:pt x="479" y="6"/>
                    <a:pt x="434" y="17"/>
                  </a:cubicBezTo>
                  <a:cubicBezTo>
                    <a:pt x="134" y="84"/>
                    <a:pt x="0" y="384"/>
                    <a:pt x="67" y="651"/>
                  </a:cubicBezTo>
                  <a:cubicBezTo>
                    <a:pt x="167" y="1118"/>
                    <a:pt x="267" y="1585"/>
                    <a:pt x="367" y="2019"/>
                  </a:cubicBezTo>
                  <a:cubicBezTo>
                    <a:pt x="450" y="2268"/>
                    <a:pt x="649" y="2403"/>
                    <a:pt x="867" y="2403"/>
                  </a:cubicBezTo>
                  <a:cubicBezTo>
                    <a:pt x="911" y="2403"/>
                    <a:pt x="956" y="2397"/>
                    <a:pt x="1001" y="2386"/>
                  </a:cubicBezTo>
                  <a:cubicBezTo>
                    <a:pt x="1301" y="2319"/>
                    <a:pt x="1435" y="2019"/>
                    <a:pt x="1368" y="1752"/>
                  </a:cubicBezTo>
                  <a:cubicBezTo>
                    <a:pt x="1268" y="1285"/>
                    <a:pt x="1168" y="851"/>
                    <a:pt x="1068" y="384"/>
                  </a:cubicBezTo>
                  <a:cubicBezTo>
                    <a:pt x="985" y="135"/>
                    <a:pt x="78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0" name="Google Shape;2930;p27"/>
            <p:cNvSpPr/>
            <p:nvPr/>
          </p:nvSpPr>
          <p:spPr>
            <a:xfrm>
              <a:off x="797564" y="3123311"/>
              <a:ext cx="11908" cy="28339"/>
            </a:xfrm>
            <a:custGeom>
              <a:avLst/>
              <a:gdLst/>
              <a:ahLst/>
              <a:cxnLst/>
              <a:rect l="l" t="t" r="r" b="b"/>
              <a:pathLst>
                <a:path w="1235" h="2939" extrusionOk="0">
                  <a:moveTo>
                    <a:pt x="598" y="0"/>
                  </a:moveTo>
                  <a:cubicBezTo>
                    <a:pt x="541" y="0"/>
                    <a:pt x="485" y="11"/>
                    <a:pt x="434" y="37"/>
                  </a:cubicBezTo>
                  <a:cubicBezTo>
                    <a:pt x="168" y="103"/>
                    <a:pt x="1" y="370"/>
                    <a:pt x="67" y="671"/>
                  </a:cubicBezTo>
                  <a:cubicBezTo>
                    <a:pt x="67" y="704"/>
                    <a:pt x="67" y="737"/>
                    <a:pt x="101" y="804"/>
                  </a:cubicBezTo>
                  <a:cubicBezTo>
                    <a:pt x="124" y="827"/>
                    <a:pt x="131" y="881"/>
                    <a:pt x="122" y="881"/>
                  </a:cubicBezTo>
                  <a:cubicBezTo>
                    <a:pt x="119" y="881"/>
                    <a:pt x="111" y="869"/>
                    <a:pt x="101" y="837"/>
                  </a:cubicBezTo>
                  <a:cubicBezTo>
                    <a:pt x="94" y="824"/>
                    <a:pt x="90" y="819"/>
                    <a:pt x="88" y="819"/>
                  </a:cubicBezTo>
                  <a:cubicBezTo>
                    <a:pt x="79" y="819"/>
                    <a:pt x="101" y="911"/>
                    <a:pt x="101" y="937"/>
                  </a:cubicBezTo>
                  <a:lnTo>
                    <a:pt x="101" y="1037"/>
                  </a:lnTo>
                  <a:cubicBezTo>
                    <a:pt x="101" y="1171"/>
                    <a:pt x="134" y="1338"/>
                    <a:pt x="134" y="1504"/>
                  </a:cubicBezTo>
                  <a:cubicBezTo>
                    <a:pt x="134" y="1805"/>
                    <a:pt x="134" y="2138"/>
                    <a:pt x="134" y="2438"/>
                  </a:cubicBezTo>
                  <a:cubicBezTo>
                    <a:pt x="134" y="2705"/>
                    <a:pt x="368" y="2939"/>
                    <a:pt x="668" y="2939"/>
                  </a:cubicBezTo>
                  <a:cubicBezTo>
                    <a:pt x="935" y="2939"/>
                    <a:pt x="1168" y="2705"/>
                    <a:pt x="1168" y="2438"/>
                  </a:cubicBezTo>
                  <a:lnTo>
                    <a:pt x="1235" y="2438"/>
                  </a:lnTo>
                  <a:cubicBezTo>
                    <a:pt x="1235" y="1738"/>
                    <a:pt x="1202" y="1071"/>
                    <a:pt x="1102" y="404"/>
                  </a:cubicBezTo>
                  <a:cubicBezTo>
                    <a:pt x="1068" y="270"/>
                    <a:pt x="968" y="137"/>
                    <a:pt x="868" y="70"/>
                  </a:cubicBezTo>
                  <a:cubicBezTo>
                    <a:pt x="786" y="29"/>
                    <a:pt x="690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1" name="Google Shape;2931;p27"/>
            <p:cNvSpPr/>
            <p:nvPr/>
          </p:nvSpPr>
          <p:spPr>
            <a:xfrm>
              <a:off x="956137" y="3341418"/>
              <a:ext cx="18186" cy="110011"/>
            </a:xfrm>
            <a:custGeom>
              <a:avLst/>
              <a:gdLst/>
              <a:ahLst/>
              <a:cxnLst/>
              <a:rect l="l" t="t" r="r" b="b"/>
              <a:pathLst>
                <a:path w="1886" h="11409" extrusionOk="0">
                  <a:moveTo>
                    <a:pt x="1477" y="1"/>
                  </a:moveTo>
                  <a:cubicBezTo>
                    <a:pt x="1268" y="1"/>
                    <a:pt x="1052" y="134"/>
                    <a:pt x="1035" y="401"/>
                  </a:cubicBezTo>
                  <a:cubicBezTo>
                    <a:pt x="768" y="3937"/>
                    <a:pt x="434" y="7473"/>
                    <a:pt x="34" y="11008"/>
                  </a:cubicBezTo>
                  <a:cubicBezTo>
                    <a:pt x="1" y="11275"/>
                    <a:pt x="193" y="11409"/>
                    <a:pt x="401" y="11409"/>
                  </a:cubicBezTo>
                  <a:cubicBezTo>
                    <a:pt x="610" y="11409"/>
                    <a:pt x="835" y="11275"/>
                    <a:pt x="868" y="11008"/>
                  </a:cubicBezTo>
                  <a:cubicBezTo>
                    <a:pt x="1268" y="7473"/>
                    <a:pt x="1602" y="3937"/>
                    <a:pt x="1869" y="401"/>
                  </a:cubicBezTo>
                  <a:cubicBezTo>
                    <a:pt x="1885" y="134"/>
                    <a:pt x="1685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2" name="Google Shape;2932;p27"/>
            <p:cNvSpPr/>
            <p:nvPr/>
          </p:nvSpPr>
          <p:spPr>
            <a:xfrm>
              <a:off x="969010" y="3316115"/>
              <a:ext cx="9652" cy="16624"/>
            </a:xfrm>
            <a:custGeom>
              <a:avLst/>
              <a:gdLst/>
              <a:ahLst/>
              <a:cxnLst/>
              <a:rect l="l" t="t" r="r" b="b"/>
              <a:pathLst>
                <a:path w="1001" h="1724" extrusionOk="0">
                  <a:moveTo>
                    <a:pt x="533" y="1"/>
                  </a:moveTo>
                  <a:cubicBezTo>
                    <a:pt x="468" y="1"/>
                    <a:pt x="406" y="17"/>
                    <a:pt x="367" y="56"/>
                  </a:cubicBezTo>
                  <a:cubicBezTo>
                    <a:pt x="300" y="101"/>
                    <a:pt x="247" y="146"/>
                    <a:pt x="210" y="211"/>
                  </a:cubicBezTo>
                  <a:lnTo>
                    <a:pt x="210" y="211"/>
                  </a:lnTo>
                  <a:cubicBezTo>
                    <a:pt x="181" y="231"/>
                    <a:pt x="155" y="257"/>
                    <a:pt x="134" y="290"/>
                  </a:cubicBezTo>
                  <a:cubicBezTo>
                    <a:pt x="33" y="356"/>
                    <a:pt x="0" y="456"/>
                    <a:pt x="0" y="590"/>
                  </a:cubicBezTo>
                  <a:lnTo>
                    <a:pt x="0" y="1290"/>
                  </a:lnTo>
                  <a:cubicBezTo>
                    <a:pt x="0" y="1490"/>
                    <a:pt x="134" y="1691"/>
                    <a:pt x="367" y="1724"/>
                  </a:cubicBezTo>
                  <a:cubicBezTo>
                    <a:pt x="434" y="1724"/>
                    <a:pt x="534" y="1691"/>
                    <a:pt x="634" y="1657"/>
                  </a:cubicBezTo>
                  <a:cubicBezTo>
                    <a:pt x="701" y="1591"/>
                    <a:pt x="767" y="1524"/>
                    <a:pt x="801" y="1424"/>
                  </a:cubicBezTo>
                  <a:cubicBezTo>
                    <a:pt x="811" y="1379"/>
                    <a:pt x="820" y="1334"/>
                    <a:pt x="828" y="1290"/>
                  </a:cubicBezTo>
                  <a:lnTo>
                    <a:pt x="828" y="1290"/>
                  </a:lnTo>
                  <a:lnTo>
                    <a:pt x="834" y="1290"/>
                  </a:lnTo>
                  <a:lnTo>
                    <a:pt x="834" y="1261"/>
                  </a:lnTo>
                  <a:lnTo>
                    <a:pt x="834" y="1261"/>
                  </a:lnTo>
                  <a:cubicBezTo>
                    <a:pt x="881" y="1015"/>
                    <a:pt x="913" y="769"/>
                    <a:pt x="967" y="523"/>
                  </a:cubicBezTo>
                  <a:cubicBezTo>
                    <a:pt x="1001" y="423"/>
                    <a:pt x="967" y="323"/>
                    <a:pt x="934" y="223"/>
                  </a:cubicBezTo>
                  <a:cubicBezTo>
                    <a:pt x="867" y="123"/>
                    <a:pt x="767" y="56"/>
                    <a:pt x="667" y="23"/>
                  </a:cubicBezTo>
                  <a:cubicBezTo>
                    <a:pt x="626" y="9"/>
                    <a:pt x="579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3" name="Google Shape;2933;p27"/>
            <p:cNvSpPr/>
            <p:nvPr/>
          </p:nvSpPr>
          <p:spPr>
            <a:xfrm>
              <a:off x="762831" y="3259378"/>
              <a:ext cx="10954" cy="26642"/>
            </a:xfrm>
            <a:custGeom>
              <a:avLst/>
              <a:gdLst/>
              <a:ahLst/>
              <a:cxnLst/>
              <a:rect l="l" t="t" r="r" b="b"/>
              <a:pathLst>
                <a:path w="1136" h="2763" extrusionOk="0">
                  <a:moveTo>
                    <a:pt x="630" y="1"/>
                  </a:moveTo>
                  <a:cubicBezTo>
                    <a:pt x="465" y="1"/>
                    <a:pt x="300" y="92"/>
                    <a:pt x="234" y="303"/>
                  </a:cubicBezTo>
                  <a:cubicBezTo>
                    <a:pt x="67" y="970"/>
                    <a:pt x="0" y="1670"/>
                    <a:pt x="67" y="2338"/>
                  </a:cubicBezTo>
                  <a:cubicBezTo>
                    <a:pt x="67" y="2621"/>
                    <a:pt x="275" y="2763"/>
                    <a:pt x="484" y="2763"/>
                  </a:cubicBezTo>
                  <a:cubicBezTo>
                    <a:pt x="692" y="2763"/>
                    <a:pt x="901" y="2621"/>
                    <a:pt x="901" y="2338"/>
                  </a:cubicBezTo>
                  <a:lnTo>
                    <a:pt x="934" y="2371"/>
                  </a:lnTo>
                  <a:cubicBezTo>
                    <a:pt x="901" y="2037"/>
                    <a:pt x="901" y="1737"/>
                    <a:pt x="934" y="1404"/>
                  </a:cubicBezTo>
                  <a:lnTo>
                    <a:pt x="934" y="1203"/>
                  </a:lnTo>
                  <a:lnTo>
                    <a:pt x="934" y="1137"/>
                  </a:lnTo>
                  <a:lnTo>
                    <a:pt x="934" y="1003"/>
                  </a:lnTo>
                  <a:cubicBezTo>
                    <a:pt x="968" y="836"/>
                    <a:pt x="1001" y="703"/>
                    <a:pt x="1034" y="536"/>
                  </a:cubicBezTo>
                  <a:cubicBezTo>
                    <a:pt x="1135" y="214"/>
                    <a:pt x="88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4" name="Google Shape;2934;p27"/>
            <p:cNvSpPr/>
            <p:nvPr/>
          </p:nvSpPr>
          <p:spPr>
            <a:xfrm>
              <a:off x="762503" y="3242668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5" name="Google Shape;2935;p27"/>
            <p:cNvSpPr/>
            <p:nvPr/>
          </p:nvSpPr>
          <p:spPr>
            <a:xfrm>
              <a:off x="936369" y="3239214"/>
              <a:ext cx="58382" cy="9288"/>
            </a:xfrm>
            <a:custGeom>
              <a:avLst/>
              <a:gdLst/>
              <a:ahLst/>
              <a:cxnLst/>
              <a:rect l="l" t="t" r="r" b="b"/>
              <a:pathLst>
                <a:path w="8573" h="963" extrusionOk="0">
                  <a:moveTo>
                    <a:pt x="4286" y="0"/>
                  </a:moveTo>
                  <a:cubicBezTo>
                    <a:pt x="3035" y="0"/>
                    <a:pt x="1784" y="42"/>
                    <a:pt x="534" y="125"/>
                  </a:cubicBezTo>
                  <a:cubicBezTo>
                    <a:pt x="20" y="158"/>
                    <a:pt x="1" y="963"/>
                    <a:pt x="477" y="963"/>
                  </a:cubicBezTo>
                  <a:cubicBezTo>
                    <a:pt x="495" y="963"/>
                    <a:pt x="514" y="962"/>
                    <a:pt x="534" y="959"/>
                  </a:cubicBezTo>
                  <a:cubicBezTo>
                    <a:pt x="1784" y="876"/>
                    <a:pt x="3035" y="834"/>
                    <a:pt x="4286" y="834"/>
                  </a:cubicBezTo>
                  <a:cubicBezTo>
                    <a:pt x="5537" y="834"/>
                    <a:pt x="6788" y="876"/>
                    <a:pt x="8039" y="959"/>
                  </a:cubicBezTo>
                  <a:cubicBezTo>
                    <a:pt x="8049" y="960"/>
                    <a:pt x="8060" y="960"/>
                    <a:pt x="8070" y="960"/>
                  </a:cubicBezTo>
                  <a:cubicBezTo>
                    <a:pt x="8572" y="960"/>
                    <a:pt x="8562" y="158"/>
                    <a:pt x="8039" y="125"/>
                  </a:cubicBezTo>
                  <a:cubicBezTo>
                    <a:pt x="6788" y="42"/>
                    <a:pt x="5537" y="0"/>
                    <a:pt x="4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936" name="Google Shape;2936;p27"/>
          <p:cNvGrpSpPr/>
          <p:nvPr/>
        </p:nvGrpSpPr>
        <p:grpSpPr>
          <a:xfrm>
            <a:off x="6014960" y="3930616"/>
            <a:ext cx="590686" cy="632641"/>
            <a:chOff x="6014960" y="3930616"/>
            <a:chExt cx="590686" cy="632641"/>
          </a:xfrm>
        </p:grpSpPr>
        <p:grpSp>
          <p:nvGrpSpPr>
            <p:cNvPr id="2937" name="Google Shape;2937;p27"/>
            <p:cNvGrpSpPr/>
            <p:nvPr/>
          </p:nvGrpSpPr>
          <p:grpSpPr>
            <a:xfrm>
              <a:off x="6014960" y="3930616"/>
              <a:ext cx="590686" cy="632641"/>
              <a:chOff x="6669548" y="4039091"/>
              <a:chExt cx="590686" cy="632641"/>
            </a:xfrm>
          </p:grpSpPr>
          <p:sp>
            <p:nvSpPr>
              <p:cNvPr id="2938" name="Google Shape;2938;p27"/>
              <p:cNvSpPr/>
              <p:nvPr/>
            </p:nvSpPr>
            <p:spPr>
              <a:xfrm rot="-5841756">
                <a:off x="6679658" y="4094469"/>
                <a:ext cx="570466" cy="521885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1539" extrusionOk="0">
                    <a:moveTo>
                      <a:pt x="6192" y="5507"/>
                    </a:moveTo>
                    <a:lnTo>
                      <a:pt x="6192" y="5507"/>
                    </a:lnTo>
                    <a:cubicBezTo>
                      <a:pt x="6192" y="5507"/>
                      <a:pt x="6176" y="5545"/>
                      <a:pt x="6157" y="5590"/>
                    </a:cubicBezTo>
                    <a:lnTo>
                      <a:pt x="6157" y="5590"/>
                    </a:lnTo>
                    <a:cubicBezTo>
                      <a:pt x="6183" y="5530"/>
                      <a:pt x="6193" y="5507"/>
                      <a:pt x="6192" y="5507"/>
                    </a:cubicBezTo>
                    <a:close/>
                    <a:moveTo>
                      <a:pt x="5876" y="14249"/>
                    </a:moveTo>
                    <a:lnTo>
                      <a:pt x="5876" y="14249"/>
                    </a:lnTo>
                    <a:cubicBezTo>
                      <a:pt x="5938" y="14331"/>
                      <a:pt x="5967" y="14381"/>
                      <a:pt x="5964" y="14381"/>
                    </a:cubicBezTo>
                    <a:cubicBezTo>
                      <a:pt x="5961" y="14381"/>
                      <a:pt x="5932" y="14341"/>
                      <a:pt x="5876" y="14249"/>
                    </a:cubicBezTo>
                    <a:close/>
                    <a:moveTo>
                      <a:pt x="6880" y="15502"/>
                    </a:moveTo>
                    <a:cubicBezTo>
                      <a:pt x="6879" y="15502"/>
                      <a:pt x="6897" y="15519"/>
                      <a:pt x="6923" y="15543"/>
                    </a:cubicBezTo>
                    <a:lnTo>
                      <a:pt x="6923" y="15543"/>
                    </a:lnTo>
                    <a:cubicBezTo>
                      <a:pt x="6932" y="15548"/>
                      <a:pt x="6943" y="15554"/>
                      <a:pt x="6953" y="15561"/>
                    </a:cubicBezTo>
                    <a:lnTo>
                      <a:pt x="6953" y="15561"/>
                    </a:lnTo>
                    <a:cubicBezTo>
                      <a:pt x="6902" y="15519"/>
                      <a:pt x="6882" y="15502"/>
                      <a:pt x="6880" y="15502"/>
                    </a:cubicBezTo>
                    <a:close/>
                    <a:moveTo>
                      <a:pt x="6953" y="15561"/>
                    </a:moveTo>
                    <a:cubicBezTo>
                      <a:pt x="6957" y="15565"/>
                      <a:pt x="6962" y="15568"/>
                      <a:pt x="6966" y="15572"/>
                    </a:cubicBezTo>
                    <a:cubicBezTo>
                      <a:pt x="7023" y="15629"/>
                      <a:pt x="7047" y="15649"/>
                      <a:pt x="7050" y="15649"/>
                    </a:cubicBezTo>
                    <a:cubicBezTo>
                      <a:pt x="7054" y="15649"/>
                      <a:pt x="7004" y="15596"/>
                      <a:pt x="6953" y="15561"/>
                    </a:cubicBezTo>
                    <a:close/>
                    <a:moveTo>
                      <a:pt x="8095" y="16467"/>
                    </a:moveTo>
                    <a:lnTo>
                      <a:pt x="8095" y="16467"/>
                    </a:lnTo>
                    <a:cubicBezTo>
                      <a:pt x="8096" y="16471"/>
                      <a:pt x="8097" y="16475"/>
                      <a:pt x="8099" y="16479"/>
                    </a:cubicBezTo>
                    <a:lnTo>
                      <a:pt x="8099" y="16479"/>
                    </a:lnTo>
                    <a:cubicBezTo>
                      <a:pt x="8096" y="16474"/>
                      <a:pt x="8095" y="16470"/>
                      <a:pt x="8095" y="16467"/>
                    </a:cubicBezTo>
                    <a:close/>
                    <a:moveTo>
                      <a:pt x="5332" y="0"/>
                    </a:moveTo>
                    <a:cubicBezTo>
                      <a:pt x="4562" y="0"/>
                      <a:pt x="3818" y="328"/>
                      <a:pt x="3308" y="940"/>
                    </a:cubicBezTo>
                    <a:lnTo>
                      <a:pt x="3308" y="979"/>
                    </a:lnTo>
                    <a:cubicBezTo>
                      <a:pt x="1791" y="2925"/>
                      <a:pt x="973" y="5338"/>
                      <a:pt x="545" y="7711"/>
                    </a:cubicBezTo>
                    <a:cubicBezTo>
                      <a:pt x="39" y="10202"/>
                      <a:pt x="1" y="12770"/>
                      <a:pt x="1207" y="15066"/>
                    </a:cubicBezTo>
                    <a:cubicBezTo>
                      <a:pt x="3626" y="19494"/>
                      <a:pt x="8607" y="21538"/>
                      <a:pt x="13496" y="21538"/>
                    </a:cubicBezTo>
                    <a:cubicBezTo>
                      <a:pt x="13719" y="21538"/>
                      <a:pt x="13942" y="21534"/>
                      <a:pt x="14165" y="21526"/>
                    </a:cubicBezTo>
                    <a:cubicBezTo>
                      <a:pt x="17161" y="21448"/>
                      <a:pt x="20119" y="20786"/>
                      <a:pt x="22570" y="18996"/>
                    </a:cubicBezTo>
                    <a:cubicBezTo>
                      <a:pt x="23543" y="18296"/>
                      <a:pt x="23115" y="16817"/>
                      <a:pt x="22298" y="16233"/>
                    </a:cubicBezTo>
                    <a:cubicBezTo>
                      <a:pt x="21773" y="15864"/>
                      <a:pt x="21169" y="15679"/>
                      <a:pt x="20571" y="15679"/>
                    </a:cubicBezTo>
                    <a:cubicBezTo>
                      <a:pt x="19973" y="15679"/>
                      <a:pt x="19379" y="15864"/>
                      <a:pt x="18874" y="16233"/>
                    </a:cubicBezTo>
                    <a:cubicBezTo>
                      <a:pt x="18859" y="16248"/>
                      <a:pt x="18809" y="16283"/>
                      <a:pt x="18765" y="16312"/>
                    </a:cubicBezTo>
                    <a:lnTo>
                      <a:pt x="18765" y="16312"/>
                    </a:lnTo>
                    <a:lnTo>
                      <a:pt x="18562" y="16428"/>
                    </a:lnTo>
                    <a:cubicBezTo>
                      <a:pt x="18368" y="16545"/>
                      <a:pt x="18134" y="16661"/>
                      <a:pt x="17940" y="16778"/>
                    </a:cubicBezTo>
                    <a:cubicBezTo>
                      <a:pt x="17723" y="16850"/>
                      <a:pt x="17540" y="16956"/>
                      <a:pt x="17328" y="17033"/>
                    </a:cubicBezTo>
                    <a:lnTo>
                      <a:pt x="17328" y="17033"/>
                    </a:lnTo>
                    <a:cubicBezTo>
                      <a:pt x="17311" y="17035"/>
                      <a:pt x="17283" y="17041"/>
                      <a:pt x="17239" y="17051"/>
                    </a:cubicBezTo>
                    <a:cubicBezTo>
                      <a:pt x="17084" y="17089"/>
                      <a:pt x="16928" y="17167"/>
                      <a:pt x="16772" y="17206"/>
                    </a:cubicBezTo>
                    <a:cubicBezTo>
                      <a:pt x="16305" y="17323"/>
                      <a:pt x="15838" y="17401"/>
                      <a:pt x="15332" y="17479"/>
                    </a:cubicBezTo>
                    <a:lnTo>
                      <a:pt x="15060" y="17556"/>
                    </a:lnTo>
                    <a:cubicBezTo>
                      <a:pt x="15008" y="17556"/>
                      <a:pt x="14801" y="17574"/>
                      <a:pt x="14749" y="17574"/>
                    </a:cubicBezTo>
                    <a:cubicBezTo>
                      <a:pt x="14723" y="17574"/>
                      <a:pt x="14736" y="17569"/>
                      <a:pt x="14827" y="17556"/>
                    </a:cubicBezTo>
                    <a:cubicBezTo>
                      <a:pt x="14917" y="17543"/>
                      <a:pt x="14939" y="17539"/>
                      <a:pt x="14926" y="17539"/>
                    </a:cubicBezTo>
                    <a:cubicBezTo>
                      <a:pt x="14900" y="17539"/>
                      <a:pt x="14736" y="17556"/>
                      <a:pt x="14710" y="17556"/>
                    </a:cubicBezTo>
                    <a:lnTo>
                      <a:pt x="14204" y="17634"/>
                    </a:lnTo>
                    <a:cubicBezTo>
                      <a:pt x="13867" y="17634"/>
                      <a:pt x="13547" y="17652"/>
                      <a:pt x="13221" y="17652"/>
                    </a:cubicBezTo>
                    <a:cubicBezTo>
                      <a:pt x="13058" y="17652"/>
                      <a:pt x="12894" y="17647"/>
                      <a:pt x="12725" y="17634"/>
                    </a:cubicBezTo>
                    <a:lnTo>
                      <a:pt x="11986" y="17634"/>
                    </a:lnTo>
                    <a:lnTo>
                      <a:pt x="11748" y="17613"/>
                    </a:lnTo>
                    <a:lnTo>
                      <a:pt x="11748" y="17613"/>
                    </a:lnTo>
                    <a:cubicBezTo>
                      <a:pt x="11722" y="17613"/>
                      <a:pt x="11662" y="17608"/>
                      <a:pt x="11558" y="17595"/>
                    </a:cubicBezTo>
                    <a:lnTo>
                      <a:pt x="11558" y="17595"/>
                    </a:lnTo>
                    <a:lnTo>
                      <a:pt x="11748" y="17613"/>
                    </a:lnTo>
                    <a:lnTo>
                      <a:pt x="11748" y="17613"/>
                    </a:lnTo>
                    <a:cubicBezTo>
                      <a:pt x="11800" y="17613"/>
                      <a:pt x="11713" y="17595"/>
                      <a:pt x="11558" y="17595"/>
                    </a:cubicBezTo>
                    <a:cubicBezTo>
                      <a:pt x="11091" y="17518"/>
                      <a:pt x="10585" y="17440"/>
                      <a:pt x="10118" y="17284"/>
                    </a:cubicBezTo>
                    <a:cubicBezTo>
                      <a:pt x="10032" y="17284"/>
                      <a:pt x="9587" y="17136"/>
                      <a:pt x="9561" y="17136"/>
                    </a:cubicBezTo>
                    <a:cubicBezTo>
                      <a:pt x="9560" y="17136"/>
                      <a:pt x="9560" y="17136"/>
                      <a:pt x="9560" y="17136"/>
                    </a:cubicBezTo>
                    <a:lnTo>
                      <a:pt x="9560" y="17136"/>
                    </a:lnTo>
                    <a:cubicBezTo>
                      <a:pt x="9356" y="17055"/>
                      <a:pt x="9165" y="16987"/>
                      <a:pt x="8951" y="16895"/>
                    </a:cubicBezTo>
                    <a:cubicBezTo>
                      <a:pt x="8717" y="16778"/>
                      <a:pt x="8562" y="16700"/>
                      <a:pt x="8328" y="16584"/>
                    </a:cubicBezTo>
                    <a:cubicBezTo>
                      <a:pt x="8314" y="16584"/>
                      <a:pt x="8282" y="16574"/>
                      <a:pt x="8245" y="16560"/>
                    </a:cubicBezTo>
                    <a:lnTo>
                      <a:pt x="8245" y="16560"/>
                    </a:lnTo>
                    <a:cubicBezTo>
                      <a:pt x="8230" y="16547"/>
                      <a:pt x="8207" y="16529"/>
                      <a:pt x="8172" y="16506"/>
                    </a:cubicBezTo>
                    <a:cubicBezTo>
                      <a:pt x="7783" y="16233"/>
                      <a:pt x="7433" y="15961"/>
                      <a:pt x="7083" y="15689"/>
                    </a:cubicBezTo>
                    <a:cubicBezTo>
                      <a:pt x="7063" y="15669"/>
                      <a:pt x="6976" y="15592"/>
                      <a:pt x="6923" y="15543"/>
                    </a:cubicBezTo>
                    <a:lnTo>
                      <a:pt x="6923" y="15543"/>
                    </a:lnTo>
                    <a:cubicBezTo>
                      <a:pt x="6910" y="15537"/>
                      <a:pt x="6898" y="15533"/>
                      <a:pt x="6888" y="15533"/>
                    </a:cubicBezTo>
                    <a:cubicBezTo>
                      <a:pt x="6771" y="15377"/>
                      <a:pt x="6616" y="15222"/>
                      <a:pt x="6460" y="15027"/>
                    </a:cubicBezTo>
                    <a:cubicBezTo>
                      <a:pt x="6343" y="14871"/>
                      <a:pt x="6188" y="14716"/>
                      <a:pt x="6071" y="14560"/>
                    </a:cubicBezTo>
                    <a:cubicBezTo>
                      <a:pt x="5993" y="14443"/>
                      <a:pt x="5954" y="14327"/>
                      <a:pt x="5876" y="14249"/>
                    </a:cubicBezTo>
                    <a:cubicBezTo>
                      <a:pt x="5682" y="13899"/>
                      <a:pt x="5487" y="13509"/>
                      <a:pt x="5332" y="13120"/>
                    </a:cubicBezTo>
                    <a:cubicBezTo>
                      <a:pt x="5300" y="13026"/>
                      <a:pt x="5269" y="12932"/>
                      <a:pt x="5237" y="12837"/>
                    </a:cubicBezTo>
                    <a:lnTo>
                      <a:pt x="5237" y="12837"/>
                    </a:lnTo>
                    <a:cubicBezTo>
                      <a:pt x="5252" y="12895"/>
                      <a:pt x="5263" y="12962"/>
                      <a:pt x="5259" y="12962"/>
                    </a:cubicBezTo>
                    <a:cubicBezTo>
                      <a:pt x="5256" y="12962"/>
                      <a:pt x="5244" y="12913"/>
                      <a:pt x="5215" y="12770"/>
                    </a:cubicBezTo>
                    <a:lnTo>
                      <a:pt x="5215" y="12770"/>
                    </a:lnTo>
                    <a:cubicBezTo>
                      <a:pt x="5222" y="12792"/>
                      <a:pt x="5230" y="12815"/>
                      <a:pt x="5237" y="12837"/>
                    </a:cubicBezTo>
                    <a:lnTo>
                      <a:pt x="5237" y="12837"/>
                    </a:lnTo>
                    <a:cubicBezTo>
                      <a:pt x="5231" y="12811"/>
                      <a:pt x="5223" y="12786"/>
                      <a:pt x="5215" y="12770"/>
                    </a:cubicBezTo>
                    <a:lnTo>
                      <a:pt x="5215" y="12770"/>
                    </a:lnTo>
                    <a:cubicBezTo>
                      <a:pt x="5215" y="12770"/>
                      <a:pt x="5215" y="12770"/>
                      <a:pt x="5215" y="12770"/>
                    </a:cubicBezTo>
                    <a:cubicBezTo>
                      <a:pt x="5176" y="12537"/>
                      <a:pt x="5098" y="12303"/>
                      <a:pt x="5059" y="12031"/>
                    </a:cubicBezTo>
                    <a:cubicBezTo>
                      <a:pt x="4943" y="11019"/>
                      <a:pt x="5020" y="10046"/>
                      <a:pt x="5215" y="9073"/>
                    </a:cubicBezTo>
                    <a:cubicBezTo>
                      <a:pt x="5448" y="7945"/>
                      <a:pt x="5721" y="6816"/>
                      <a:pt x="6110" y="5727"/>
                    </a:cubicBezTo>
                    <a:cubicBezTo>
                      <a:pt x="6110" y="5711"/>
                      <a:pt x="6135" y="5645"/>
                      <a:pt x="6157" y="5590"/>
                    </a:cubicBezTo>
                    <a:lnTo>
                      <a:pt x="6157" y="5590"/>
                    </a:lnTo>
                    <a:cubicBezTo>
                      <a:pt x="6155" y="5596"/>
                      <a:pt x="6152" y="5603"/>
                      <a:pt x="6149" y="5610"/>
                    </a:cubicBezTo>
                    <a:cubicBezTo>
                      <a:pt x="6188" y="5493"/>
                      <a:pt x="6266" y="5338"/>
                      <a:pt x="6305" y="5221"/>
                    </a:cubicBezTo>
                    <a:cubicBezTo>
                      <a:pt x="6421" y="4987"/>
                      <a:pt x="6538" y="4754"/>
                      <a:pt x="6655" y="4481"/>
                    </a:cubicBezTo>
                    <a:cubicBezTo>
                      <a:pt x="6966" y="3937"/>
                      <a:pt x="7316" y="3431"/>
                      <a:pt x="7705" y="2925"/>
                    </a:cubicBezTo>
                    <a:cubicBezTo>
                      <a:pt x="8445" y="1952"/>
                      <a:pt x="7433" y="629"/>
                      <a:pt x="6538" y="279"/>
                    </a:cubicBezTo>
                    <a:cubicBezTo>
                      <a:pt x="6149" y="91"/>
                      <a:pt x="5737" y="0"/>
                      <a:pt x="53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7"/>
              <p:cNvSpPr/>
              <p:nvPr/>
            </p:nvSpPr>
            <p:spPr>
              <a:xfrm rot="-5841756">
                <a:off x="6713224" y="4137047"/>
                <a:ext cx="512944" cy="453557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18719" fill="none" extrusionOk="0">
                    <a:moveTo>
                      <a:pt x="6811" y="624"/>
                    </a:moveTo>
                    <a:lnTo>
                      <a:pt x="20314" y="13076"/>
                    </a:lnTo>
                    <a:cubicBezTo>
                      <a:pt x="21170" y="13854"/>
                      <a:pt x="20936" y="15255"/>
                      <a:pt x="19886" y="15683"/>
                    </a:cubicBezTo>
                    <a:cubicBezTo>
                      <a:pt x="16695" y="17045"/>
                      <a:pt x="10507" y="18718"/>
                      <a:pt x="5526" y="14477"/>
                    </a:cubicBezTo>
                    <a:cubicBezTo>
                      <a:pt x="1" y="9807"/>
                      <a:pt x="2686" y="3776"/>
                      <a:pt x="4437" y="974"/>
                    </a:cubicBezTo>
                    <a:cubicBezTo>
                      <a:pt x="4943" y="157"/>
                      <a:pt x="6110" y="1"/>
                      <a:pt x="6811" y="62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89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7"/>
              <p:cNvSpPr/>
              <p:nvPr/>
            </p:nvSpPr>
            <p:spPr>
              <a:xfrm rot="-5841756">
                <a:off x="6915076" y="4318449"/>
                <a:ext cx="175399" cy="182935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7550" fill="none" extrusionOk="0">
                    <a:moveTo>
                      <a:pt x="6733" y="117"/>
                    </a:moveTo>
                    <a:cubicBezTo>
                      <a:pt x="6733" y="117"/>
                      <a:pt x="1" y="3930"/>
                      <a:pt x="351" y="5059"/>
                    </a:cubicBezTo>
                    <a:cubicBezTo>
                      <a:pt x="662" y="6187"/>
                      <a:pt x="2102" y="7549"/>
                      <a:pt x="3231" y="7472"/>
                    </a:cubicBezTo>
                    <a:cubicBezTo>
                      <a:pt x="4359" y="7355"/>
                      <a:pt x="7239" y="0"/>
                      <a:pt x="6733" y="11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89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7"/>
              <p:cNvSpPr/>
              <p:nvPr/>
            </p:nvSpPr>
            <p:spPr>
              <a:xfrm rot="-5841756">
                <a:off x="6804513" y="4404802"/>
                <a:ext cx="173534" cy="109397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4515" fill="none" extrusionOk="0">
                    <a:moveTo>
                      <a:pt x="6811" y="1907"/>
                    </a:moveTo>
                    <a:cubicBezTo>
                      <a:pt x="6811" y="1907"/>
                      <a:pt x="935" y="0"/>
                      <a:pt x="468" y="779"/>
                    </a:cubicBezTo>
                    <a:cubicBezTo>
                      <a:pt x="1" y="1557"/>
                      <a:pt x="79" y="3114"/>
                      <a:pt x="740" y="3814"/>
                    </a:cubicBezTo>
                    <a:cubicBezTo>
                      <a:pt x="1402" y="4514"/>
                      <a:pt x="7161" y="2219"/>
                      <a:pt x="6811" y="19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89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7"/>
              <p:cNvSpPr/>
              <p:nvPr/>
            </p:nvSpPr>
            <p:spPr>
              <a:xfrm rot="-5841756">
                <a:off x="6960483" y="4198949"/>
                <a:ext cx="108452" cy="172564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7122" fill="none" extrusionOk="0">
                    <a:moveTo>
                      <a:pt x="2608" y="311"/>
                    </a:moveTo>
                    <a:cubicBezTo>
                      <a:pt x="2608" y="311"/>
                      <a:pt x="1" y="5876"/>
                      <a:pt x="662" y="6421"/>
                    </a:cubicBezTo>
                    <a:cubicBezTo>
                      <a:pt x="1363" y="6966"/>
                      <a:pt x="2919" y="7121"/>
                      <a:pt x="3697" y="6576"/>
                    </a:cubicBezTo>
                    <a:cubicBezTo>
                      <a:pt x="4476" y="5993"/>
                      <a:pt x="2958" y="0"/>
                      <a:pt x="2608" y="31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89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7"/>
              <p:cNvSpPr/>
              <p:nvPr/>
            </p:nvSpPr>
            <p:spPr>
              <a:xfrm rot="-5841776">
                <a:off x="7017737" y="4246572"/>
                <a:ext cx="17703" cy="7021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98" extrusionOk="0">
                    <a:moveTo>
                      <a:pt x="614" y="0"/>
                    </a:moveTo>
                    <a:cubicBezTo>
                      <a:pt x="497" y="0"/>
                      <a:pt x="380" y="88"/>
                      <a:pt x="380" y="263"/>
                    </a:cubicBezTo>
                    <a:cubicBezTo>
                      <a:pt x="341" y="1041"/>
                      <a:pt x="225" y="1819"/>
                      <a:pt x="69" y="2597"/>
                    </a:cubicBezTo>
                    <a:cubicBezTo>
                      <a:pt x="0" y="2781"/>
                      <a:pt x="148" y="2897"/>
                      <a:pt x="297" y="2897"/>
                    </a:cubicBezTo>
                    <a:cubicBezTo>
                      <a:pt x="401" y="2897"/>
                      <a:pt x="504" y="2842"/>
                      <a:pt x="536" y="2714"/>
                    </a:cubicBezTo>
                    <a:lnTo>
                      <a:pt x="575" y="2714"/>
                    </a:lnTo>
                    <a:cubicBezTo>
                      <a:pt x="808" y="1936"/>
                      <a:pt x="925" y="1080"/>
                      <a:pt x="847" y="263"/>
                    </a:cubicBezTo>
                    <a:cubicBezTo>
                      <a:pt x="847" y="88"/>
                      <a:pt x="731" y="0"/>
                      <a:pt x="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7"/>
              <p:cNvSpPr/>
              <p:nvPr/>
            </p:nvSpPr>
            <p:spPr>
              <a:xfrm rot="-5841756">
                <a:off x="7045296" y="4246557"/>
                <a:ext cx="14174" cy="2573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062" extrusionOk="0">
                    <a:moveTo>
                      <a:pt x="428" y="1"/>
                    </a:moveTo>
                    <a:cubicBezTo>
                      <a:pt x="351" y="1"/>
                      <a:pt x="273" y="1"/>
                      <a:pt x="234" y="40"/>
                    </a:cubicBezTo>
                    <a:cubicBezTo>
                      <a:pt x="195" y="78"/>
                      <a:pt x="156" y="117"/>
                      <a:pt x="156" y="156"/>
                    </a:cubicBezTo>
                    <a:cubicBezTo>
                      <a:pt x="117" y="390"/>
                      <a:pt x="78" y="584"/>
                      <a:pt x="39" y="779"/>
                    </a:cubicBezTo>
                    <a:cubicBezTo>
                      <a:pt x="0" y="857"/>
                      <a:pt x="0" y="896"/>
                      <a:pt x="39" y="973"/>
                    </a:cubicBezTo>
                    <a:cubicBezTo>
                      <a:pt x="39" y="1012"/>
                      <a:pt x="117" y="1051"/>
                      <a:pt x="156" y="1051"/>
                    </a:cubicBezTo>
                    <a:cubicBezTo>
                      <a:pt x="177" y="1058"/>
                      <a:pt x="197" y="1061"/>
                      <a:pt x="218" y="1061"/>
                    </a:cubicBezTo>
                    <a:cubicBezTo>
                      <a:pt x="312" y="1061"/>
                      <a:pt x="396" y="992"/>
                      <a:pt x="428" y="896"/>
                    </a:cubicBezTo>
                    <a:cubicBezTo>
                      <a:pt x="467" y="701"/>
                      <a:pt x="506" y="506"/>
                      <a:pt x="545" y="273"/>
                    </a:cubicBezTo>
                    <a:cubicBezTo>
                      <a:pt x="584" y="234"/>
                      <a:pt x="584" y="156"/>
                      <a:pt x="545" y="117"/>
                    </a:cubicBezTo>
                    <a:cubicBezTo>
                      <a:pt x="506" y="78"/>
                      <a:pt x="467" y="40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7"/>
              <p:cNvSpPr/>
              <p:nvPr/>
            </p:nvSpPr>
            <p:spPr>
              <a:xfrm rot="-5841756">
                <a:off x="6967957" y="4380254"/>
                <a:ext cx="70702" cy="62174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566" extrusionOk="0">
                    <a:moveTo>
                      <a:pt x="2629" y="1"/>
                    </a:moveTo>
                    <a:cubicBezTo>
                      <a:pt x="2584" y="1"/>
                      <a:pt x="2537" y="19"/>
                      <a:pt x="2494" y="62"/>
                    </a:cubicBezTo>
                    <a:cubicBezTo>
                      <a:pt x="1676" y="763"/>
                      <a:pt x="898" y="1541"/>
                      <a:pt x="120" y="2280"/>
                    </a:cubicBezTo>
                    <a:cubicBezTo>
                      <a:pt x="0" y="2400"/>
                      <a:pt x="110" y="2565"/>
                      <a:pt x="238" y="2565"/>
                    </a:cubicBezTo>
                    <a:cubicBezTo>
                      <a:pt x="277" y="2565"/>
                      <a:pt x="317" y="2550"/>
                      <a:pt x="353" y="2514"/>
                    </a:cubicBezTo>
                    <a:cubicBezTo>
                      <a:pt x="1171" y="1814"/>
                      <a:pt x="1988" y="1113"/>
                      <a:pt x="2766" y="374"/>
                    </a:cubicBezTo>
                    <a:cubicBezTo>
                      <a:pt x="2917" y="222"/>
                      <a:pt x="2786" y="1"/>
                      <a:pt x="2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6" name="Google Shape;2946;p27"/>
            <p:cNvSpPr/>
            <p:nvPr/>
          </p:nvSpPr>
          <p:spPr>
            <a:xfrm rot="4958157" flipH="1">
              <a:off x="6199927" y="4350017"/>
              <a:ext cx="79468" cy="6343"/>
            </a:xfrm>
            <a:custGeom>
              <a:avLst/>
              <a:gdLst/>
              <a:ahLst/>
              <a:cxnLst/>
              <a:rect l="l" t="t" r="r" b="b"/>
              <a:pathLst>
                <a:path w="2025" h="532" extrusionOk="0">
                  <a:moveTo>
                    <a:pt x="1131" y="0"/>
                  </a:moveTo>
                  <a:cubicBezTo>
                    <a:pt x="827" y="0"/>
                    <a:pt x="530" y="19"/>
                    <a:pt x="234" y="65"/>
                  </a:cubicBezTo>
                  <a:cubicBezTo>
                    <a:pt x="78" y="65"/>
                    <a:pt x="1" y="182"/>
                    <a:pt x="1" y="298"/>
                  </a:cubicBezTo>
                  <a:cubicBezTo>
                    <a:pt x="1" y="415"/>
                    <a:pt x="78" y="493"/>
                    <a:pt x="234" y="532"/>
                  </a:cubicBezTo>
                  <a:cubicBezTo>
                    <a:pt x="604" y="475"/>
                    <a:pt x="975" y="439"/>
                    <a:pt x="1360" y="439"/>
                  </a:cubicBezTo>
                  <a:cubicBezTo>
                    <a:pt x="1502" y="439"/>
                    <a:pt x="1645" y="444"/>
                    <a:pt x="1791" y="454"/>
                  </a:cubicBezTo>
                  <a:cubicBezTo>
                    <a:pt x="1907" y="454"/>
                    <a:pt x="2024" y="376"/>
                    <a:pt x="2024" y="260"/>
                  </a:cubicBezTo>
                  <a:cubicBezTo>
                    <a:pt x="2024" y="104"/>
                    <a:pt x="1907" y="26"/>
                    <a:pt x="1791" y="26"/>
                  </a:cubicBezTo>
                  <a:cubicBezTo>
                    <a:pt x="1565" y="10"/>
                    <a:pt x="1346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7" name="Google Shape;2947;p27"/>
          <p:cNvGrpSpPr/>
          <p:nvPr/>
        </p:nvGrpSpPr>
        <p:grpSpPr>
          <a:xfrm rot="905297">
            <a:off x="3131380" y="509321"/>
            <a:ext cx="633573" cy="528568"/>
            <a:chOff x="2816790" y="73104"/>
            <a:chExt cx="633590" cy="528583"/>
          </a:xfrm>
        </p:grpSpPr>
        <p:sp>
          <p:nvSpPr>
            <p:cNvPr id="2948" name="Google Shape;2948;p27"/>
            <p:cNvSpPr/>
            <p:nvPr/>
          </p:nvSpPr>
          <p:spPr>
            <a:xfrm>
              <a:off x="3131673" y="225718"/>
              <a:ext cx="68310" cy="68526"/>
            </a:xfrm>
            <a:custGeom>
              <a:avLst/>
              <a:gdLst/>
              <a:ahLst/>
              <a:cxnLst/>
              <a:rect l="l" t="t" r="r" b="b"/>
              <a:pathLst>
                <a:path w="3153" h="3163" extrusionOk="0">
                  <a:moveTo>
                    <a:pt x="2452" y="545"/>
                  </a:moveTo>
                  <a:lnTo>
                    <a:pt x="2452" y="546"/>
                  </a:lnTo>
                  <a:lnTo>
                    <a:pt x="2452" y="546"/>
                  </a:lnTo>
                  <a:lnTo>
                    <a:pt x="2452" y="546"/>
                  </a:lnTo>
                  <a:lnTo>
                    <a:pt x="2452" y="546"/>
                  </a:lnTo>
                  <a:cubicBezTo>
                    <a:pt x="2452" y="546"/>
                    <a:pt x="2452" y="545"/>
                    <a:pt x="2452" y="545"/>
                  </a:cubicBezTo>
                  <a:close/>
                  <a:moveTo>
                    <a:pt x="1557" y="1441"/>
                  </a:moveTo>
                  <a:lnTo>
                    <a:pt x="1534" y="1498"/>
                  </a:lnTo>
                  <a:lnTo>
                    <a:pt x="1534" y="1498"/>
                  </a:lnTo>
                  <a:cubicBezTo>
                    <a:pt x="1540" y="1479"/>
                    <a:pt x="1547" y="1460"/>
                    <a:pt x="1557" y="1441"/>
                  </a:cubicBezTo>
                  <a:close/>
                  <a:moveTo>
                    <a:pt x="1596" y="1479"/>
                  </a:moveTo>
                  <a:lnTo>
                    <a:pt x="1533" y="1517"/>
                  </a:lnTo>
                  <a:lnTo>
                    <a:pt x="1533" y="1517"/>
                  </a:lnTo>
                  <a:cubicBezTo>
                    <a:pt x="1551" y="1504"/>
                    <a:pt x="1572" y="1492"/>
                    <a:pt x="1596" y="1479"/>
                  </a:cubicBezTo>
                  <a:close/>
                  <a:moveTo>
                    <a:pt x="1557" y="1479"/>
                  </a:moveTo>
                  <a:lnTo>
                    <a:pt x="1528" y="1518"/>
                  </a:lnTo>
                  <a:lnTo>
                    <a:pt x="1528" y="1518"/>
                  </a:lnTo>
                  <a:cubicBezTo>
                    <a:pt x="1529" y="1514"/>
                    <a:pt x="1530" y="1510"/>
                    <a:pt x="1532" y="1506"/>
                  </a:cubicBezTo>
                  <a:lnTo>
                    <a:pt x="1532" y="1506"/>
                  </a:lnTo>
                  <a:cubicBezTo>
                    <a:pt x="1540" y="1497"/>
                    <a:pt x="1548" y="1488"/>
                    <a:pt x="1557" y="1479"/>
                  </a:cubicBezTo>
                  <a:close/>
                  <a:moveTo>
                    <a:pt x="1012" y="1479"/>
                  </a:moveTo>
                  <a:cubicBezTo>
                    <a:pt x="1028" y="1479"/>
                    <a:pt x="1043" y="1486"/>
                    <a:pt x="1059" y="1496"/>
                  </a:cubicBezTo>
                  <a:lnTo>
                    <a:pt x="1059" y="1496"/>
                  </a:lnTo>
                  <a:cubicBezTo>
                    <a:pt x="1063" y="1505"/>
                    <a:pt x="1067" y="1514"/>
                    <a:pt x="1072" y="1524"/>
                  </a:cubicBezTo>
                  <a:lnTo>
                    <a:pt x="1072" y="1524"/>
                  </a:lnTo>
                  <a:lnTo>
                    <a:pt x="1012" y="1479"/>
                  </a:lnTo>
                  <a:close/>
                  <a:moveTo>
                    <a:pt x="1530" y="1507"/>
                  </a:moveTo>
                  <a:lnTo>
                    <a:pt x="1524" y="1522"/>
                  </a:lnTo>
                  <a:lnTo>
                    <a:pt x="1524" y="1522"/>
                  </a:lnTo>
                  <a:lnTo>
                    <a:pt x="1518" y="1526"/>
                  </a:lnTo>
                  <a:cubicBezTo>
                    <a:pt x="1518" y="1525"/>
                    <a:pt x="1518" y="1523"/>
                    <a:pt x="1518" y="1522"/>
                  </a:cubicBezTo>
                  <a:lnTo>
                    <a:pt x="1518" y="1522"/>
                  </a:lnTo>
                  <a:cubicBezTo>
                    <a:pt x="1522" y="1517"/>
                    <a:pt x="1526" y="1512"/>
                    <a:pt x="1530" y="1507"/>
                  </a:cubicBezTo>
                  <a:close/>
                  <a:moveTo>
                    <a:pt x="1522" y="1525"/>
                  </a:moveTo>
                  <a:lnTo>
                    <a:pt x="1518" y="1531"/>
                  </a:lnTo>
                  <a:lnTo>
                    <a:pt x="1518" y="1531"/>
                  </a:lnTo>
                  <a:cubicBezTo>
                    <a:pt x="1518" y="1531"/>
                    <a:pt x="1518" y="1530"/>
                    <a:pt x="1518" y="1529"/>
                  </a:cubicBezTo>
                  <a:lnTo>
                    <a:pt x="1518" y="1529"/>
                  </a:lnTo>
                  <a:cubicBezTo>
                    <a:pt x="1520" y="1528"/>
                    <a:pt x="1521" y="1527"/>
                    <a:pt x="1522" y="1525"/>
                  </a:cubicBezTo>
                  <a:close/>
                  <a:moveTo>
                    <a:pt x="1059" y="1496"/>
                  </a:moveTo>
                  <a:cubicBezTo>
                    <a:pt x="1064" y="1499"/>
                    <a:pt x="1069" y="1502"/>
                    <a:pt x="1074" y="1506"/>
                  </a:cubicBezTo>
                  <a:lnTo>
                    <a:pt x="1074" y="1506"/>
                  </a:lnTo>
                  <a:cubicBezTo>
                    <a:pt x="1080" y="1515"/>
                    <a:pt x="1087" y="1525"/>
                    <a:pt x="1092" y="1535"/>
                  </a:cubicBezTo>
                  <a:lnTo>
                    <a:pt x="1092" y="1535"/>
                  </a:lnTo>
                  <a:lnTo>
                    <a:pt x="1079" y="1529"/>
                  </a:lnTo>
                  <a:lnTo>
                    <a:pt x="1074" y="1526"/>
                  </a:lnTo>
                  <a:lnTo>
                    <a:pt x="1059" y="1496"/>
                  </a:lnTo>
                  <a:close/>
                  <a:moveTo>
                    <a:pt x="1557" y="1518"/>
                  </a:moveTo>
                  <a:lnTo>
                    <a:pt x="1522" y="1540"/>
                  </a:lnTo>
                  <a:lnTo>
                    <a:pt x="1522" y="1540"/>
                  </a:lnTo>
                  <a:cubicBezTo>
                    <a:pt x="1522" y="1538"/>
                    <a:pt x="1522" y="1537"/>
                    <a:pt x="1523" y="1535"/>
                  </a:cubicBezTo>
                  <a:lnTo>
                    <a:pt x="1523" y="1535"/>
                  </a:lnTo>
                  <a:lnTo>
                    <a:pt x="1557" y="1518"/>
                  </a:lnTo>
                  <a:close/>
                  <a:moveTo>
                    <a:pt x="1510" y="1542"/>
                  </a:moveTo>
                  <a:lnTo>
                    <a:pt x="1505" y="1548"/>
                  </a:lnTo>
                  <a:lnTo>
                    <a:pt x="1505" y="1548"/>
                  </a:lnTo>
                  <a:cubicBezTo>
                    <a:pt x="1505" y="1547"/>
                    <a:pt x="1505" y="1546"/>
                    <a:pt x="1504" y="1545"/>
                  </a:cubicBezTo>
                  <a:lnTo>
                    <a:pt x="1504" y="1545"/>
                  </a:lnTo>
                  <a:lnTo>
                    <a:pt x="1510" y="1542"/>
                  </a:lnTo>
                  <a:close/>
                  <a:moveTo>
                    <a:pt x="1492" y="1555"/>
                  </a:moveTo>
                  <a:lnTo>
                    <a:pt x="1492" y="1557"/>
                  </a:lnTo>
                  <a:lnTo>
                    <a:pt x="1488" y="1560"/>
                  </a:lnTo>
                  <a:lnTo>
                    <a:pt x="1488" y="1560"/>
                  </a:lnTo>
                  <a:cubicBezTo>
                    <a:pt x="1489" y="1558"/>
                    <a:pt x="1490" y="1557"/>
                    <a:pt x="1492" y="1555"/>
                  </a:cubicBezTo>
                  <a:close/>
                  <a:moveTo>
                    <a:pt x="1493" y="1563"/>
                  </a:moveTo>
                  <a:lnTo>
                    <a:pt x="1493" y="1564"/>
                  </a:lnTo>
                  <a:lnTo>
                    <a:pt x="1493" y="1564"/>
                  </a:lnTo>
                  <a:lnTo>
                    <a:pt x="1493" y="1564"/>
                  </a:lnTo>
                  <a:lnTo>
                    <a:pt x="1492" y="1567"/>
                  </a:lnTo>
                  <a:lnTo>
                    <a:pt x="1492" y="1567"/>
                  </a:lnTo>
                  <a:cubicBezTo>
                    <a:pt x="1492" y="1565"/>
                    <a:pt x="1493" y="1564"/>
                    <a:pt x="1493" y="1563"/>
                  </a:cubicBezTo>
                  <a:close/>
                  <a:moveTo>
                    <a:pt x="1097" y="1591"/>
                  </a:moveTo>
                  <a:lnTo>
                    <a:pt x="1097" y="1591"/>
                  </a:lnTo>
                  <a:cubicBezTo>
                    <a:pt x="1106" y="1618"/>
                    <a:pt x="1114" y="1646"/>
                    <a:pt x="1119" y="1672"/>
                  </a:cubicBezTo>
                  <a:lnTo>
                    <a:pt x="1119" y="1672"/>
                  </a:lnTo>
                  <a:cubicBezTo>
                    <a:pt x="1119" y="1681"/>
                    <a:pt x="1119" y="1689"/>
                    <a:pt x="1118" y="1697"/>
                  </a:cubicBezTo>
                  <a:lnTo>
                    <a:pt x="1118" y="1697"/>
                  </a:lnTo>
                  <a:lnTo>
                    <a:pt x="1097" y="1591"/>
                  </a:lnTo>
                  <a:close/>
                  <a:moveTo>
                    <a:pt x="1362" y="1"/>
                  </a:moveTo>
                  <a:cubicBezTo>
                    <a:pt x="1246" y="1"/>
                    <a:pt x="1168" y="40"/>
                    <a:pt x="1090" y="40"/>
                  </a:cubicBezTo>
                  <a:cubicBezTo>
                    <a:pt x="1012" y="79"/>
                    <a:pt x="973" y="79"/>
                    <a:pt x="895" y="117"/>
                  </a:cubicBezTo>
                  <a:cubicBezTo>
                    <a:pt x="779" y="156"/>
                    <a:pt x="623" y="273"/>
                    <a:pt x="506" y="351"/>
                  </a:cubicBezTo>
                  <a:cubicBezTo>
                    <a:pt x="467" y="429"/>
                    <a:pt x="390" y="468"/>
                    <a:pt x="351" y="546"/>
                  </a:cubicBezTo>
                  <a:cubicBezTo>
                    <a:pt x="273" y="623"/>
                    <a:pt x="234" y="701"/>
                    <a:pt x="195" y="779"/>
                  </a:cubicBezTo>
                  <a:cubicBezTo>
                    <a:pt x="78" y="1012"/>
                    <a:pt x="39" y="1207"/>
                    <a:pt x="39" y="1479"/>
                  </a:cubicBezTo>
                  <a:cubicBezTo>
                    <a:pt x="0" y="1791"/>
                    <a:pt x="78" y="2102"/>
                    <a:pt x="273" y="2413"/>
                  </a:cubicBezTo>
                  <a:cubicBezTo>
                    <a:pt x="351" y="2530"/>
                    <a:pt x="467" y="2647"/>
                    <a:pt x="584" y="2764"/>
                  </a:cubicBezTo>
                  <a:cubicBezTo>
                    <a:pt x="740" y="2919"/>
                    <a:pt x="934" y="2997"/>
                    <a:pt x="1129" y="3075"/>
                  </a:cubicBezTo>
                  <a:cubicBezTo>
                    <a:pt x="1285" y="3133"/>
                    <a:pt x="1440" y="3162"/>
                    <a:pt x="1596" y="3162"/>
                  </a:cubicBezTo>
                  <a:cubicBezTo>
                    <a:pt x="1752" y="3162"/>
                    <a:pt x="1907" y="3133"/>
                    <a:pt x="2063" y="3075"/>
                  </a:cubicBezTo>
                  <a:cubicBezTo>
                    <a:pt x="2413" y="2958"/>
                    <a:pt x="2724" y="2725"/>
                    <a:pt x="2919" y="2452"/>
                  </a:cubicBezTo>
                  <a:cubicBezTo>
                    <a:pt x="2958" y="2336"/>
                    <a:pt x="3036" y="2258"/>
                    <a:pt x="3075" y="2141"/>
                  </a:cubicBezTo>
                  <a:cubicBezTo>
                    <a:pt x="3075" y="2102"/>
                    <a:pt x="3114" y="2024"/>
                    <a:pt x="3114" y="1985"/>
                  </a:cubicBezTo>
                  <a:cubicBezTo>
                    <a:pt x="3114" y="1869"/>
                    <a:pt x="3152" y="1752"/>
                    <a:pt x="3152" y="1635"/>
                  </a:cubicBezTo>
                  <a:cubicBezTo>
                    <a:pt x="3114" y="1518"/>
                    <a:pt x="3114" y="1402"/>
                    <a:pt x="3075" y="1324"/>
                  </a:cubicBezTo>
                  <a:cubicBezTo>
                    <a:pt x="3036" y="1168"/>
                    <a:pt x="2958" y="1012"/>
                    <a:pt x="2880" y="896"/>
                  </a:cubicBezTo>
                  <a:lnTo>
                    <a:pt x="2802" y="779"/>
                  </a:lnTo>
                  <a:cubicBezTo>
                    <a:pt x="2763" y="740"/>
                    <a:pt x="2724" y="701"/>
                    <a:pt x="2647" y="623"/>
                  </a:cubicBezTo>
                  <a:lnTo>
                    <a:pt x="2569" y="584"/>
                  </a:lnTo>
                  <a:cubicBezTo>
                    <a:pt x="2520" y="560"/>
                    <a:pt x="2472" y="536"/>
                    <a:pt x="2424" y="512"/>
                  </a:cubicBezTo>
                  <a:lnTo>
                    <a:pt x="2424" y="512"/>
                  </a:lnTo>
                  <a:cubicBezTo>
                    <a:pt x="2319" y="391"/>
                    <a:pt x="2197" y="285"/>
                    <a:pt x="2063" y="195"/>
                  </a:cubicBezTo>
                  <a:cubicBezTo>
                    <a:pt x="1946" y="117"/>
                    <a:pt x="1868" y="79"/>
                    <a:pt x="1752" y="40"/>
                  </a:cubicBezTo>
                  <a:cubicBezTo>
                    <a:pt x="1596" y="1"/>
                    <a:pt x="1479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7"/>
            <p:cNvSpPr/>
            <p:nvPr/>
          </p:nvSpPr>
          <p:spPr>
            <a:xfrm>
              <a:off x="3181420" y="386337"/>
              <a:ext cx="61572" cy="60099"/>
            </a:xfrm>
            <a:custGeom>
              <a:avLst/>
              <a:gdLst/>
              <a:ahLst/>
              <a:cxnLst/>
              <a:rect l="l" t="t" r="r" b="b"/>
              <a:pathLst>
                <a:path w="2842" h="2774" extrusionOk="0">
                  <a:moveTo>
                    <a:pt x="1831" y="1215"/>
                  </a:moveTo>
                  <a:lnTo>
                    <a:pt x="1836" y="1223"/>
                  </a:lnTo>
                  <a:lnTo>
                    <a:pt x="1838" y="1234"/>
                  </a:lnTo>
                  <a:lnTo>
                    <a:pt x="1838" y="1234"/>
                  </a:lnTo>
                  <a:cubicBezTo>
                    <a:pt x="1834" y="1227"/>
                    <a:pt x="1832" y="1222"/>
                    <a:pt x="1831" y="1215"/>
                  </a:cubicBezTo>
                  <a:close/>
                  <a:moveTo>
                    <a:pt x="1335" y="1310"/>
                  </a:moveTo>
                  <a:lnTo>
                    <a:pt x="1342" y="1314"/>
                  </a:lnTo>
                  <a:lnTo>
                    <a:pt x="1342" y="1314"/>
                  </a:lnTo>
                  <a:cubicBezTo>
                    <a:pt x="1313" y="1327"/>
                    <a:pt x="1289" y="1334"/>
                    <a:pt x="1265" y="1334"/>
                  </a:cubicBezTo>
                  <a:lnTo>
                    <a:pt x="1297" y="1317"/>
                  </a:lnTo>
                  <a:lnTo>
                    <a:pt x="1335" y="1310"/>
                  </a:lnTo>
                  <a:close/>
                  <a:moveTo>
                    <a:pt x="1329" y="1532"/>
                  </a:moveTo>
                  <a:lnTo>
                    <a:pt x="1329" y="1532"/>
                  </a:lnTo>
                  <a:cubicBezTo>
                    <a:pt x="1339" y="1538"/>
                    <a:pt x="1347" y="1544"/>
                    <a:pt x="1353" y="1550"/>
                  </a:cubicBezTo>
                  <a:lnTo>
                    <a:pt x="1353" y="1550"/>
                  </a:lnTo>
                  <a:lnTo>
                    <a:pt x="1329" y="1532"/>
                  </a:lnTo>
                  <a:lnTo>
                    <a:pt x="1329" y="1532"/>
                  </a:lnTo>
                  <a:lnTo>
                    <a:pt x="1329" y="1532"/>
                  </a:lnTo>
                  <a:close/>
                  <a:moveTo>
                    <a:pt x="1500" y="1532"/>
                  </a:moveTo>
                  <a:lnTo>
                    <a:pt x="1503" y="1539"/>
                  </a:lnTo>
                  <a:lnTo>
                    <a:pt x="1503" y="1539"/>
                  </a:lnTo>
                  <a:lnTo>
                    <a:pt x="1502" y="1540"/>
                  </a:lnTo>
                  <a:lnTo>
                    <a:pt x="1502" y="1540"/>
                  </a:lnTo>
                  <a:cubicBezTo>
                    <a:pt x="1503" y="1540"/>
                    <a:pt x="1503" y="1540"/>
                    <a:pt x="1503" y="1540"/>
                  </a:cubicBezTo>
                  <a:lnTo>
                    <a:pt x="1503" y="1540"/>
                  </a:lnTo>
                  <a:lnTo>
                    <a:pt x="1505" y="1543"/>
                  </a:lnTo>
                  <a:lnTo>
                    <a:pt x="1505" y="1543"/>
                  </a:lnTo>
                  <a:lnTo>
                    <a:pt x="1503" y="1544"/>
                  </a:lnTo>
                  <a:lnTo>
                    <a:pt x="1503" y="1544"/>
                  </a:lnTo>
                  <a:cubicBezTo>
                    <a:pt x="1502" y="1543"/>
                    <a:pt x="1502" y="1542"/>
                    <a:pt x="1501" y="1541"/>
                  </a:cubicBezTo>
                  <a:lnTo>
                    <a:pt x="1501" y="1541"/>
                  </a:lnTo>
                  <a:lnTo>
                    <a:pt x="1490" y="1549"/>
                  </a:lnTo>
                  <a:lnTo>
                    <a:pt x="1490" y="1549"/>
                  </a:lnTo>
                  <a:lnTo>
                    <a:pt x="1482" y="1552"/>
                  </a:lnTo>
                  <a:lnTo>
                    <a:pt x="1482" y="1552"/>
                  </a:lnTo>
                  <a:cubicBezTo>
                    <a:pt x="1482" y="1551"/>
                    <a:pt x="1482" y="1549"/>
                    <a:pt x="1482" y="1548"/>
                  </a:cubicBezTo>
                  <a:lnTo>
                    <a:pt x="1482" y="1548"/>
                  </a:lnTo>
                  <a:cubicBezTo>
                    <a:pt x="1488" y="1544"/>
                    <a:pt x="1495" y="1542"/>
                    <a:pt x="1501" y="1540"/>
                  </a:cubicBezTo>
                  <a:lnTo>
                    <a:pt x="1501" y="1540"/>
                  </a:lnTo>
                  <a:cubicBezTo>
                    <a:pt x="1501" y="1540"/>
                    <a:pt x="1501" y="1540"/>
                    <a:pt x="1501" y="1541"/>
                  </a:cubicBezTo>
                  <a:lnTo>
                    <a:pt x="1501" y="1541"/>
                  </a:lnTo>
                  <a:lnTo>
                    <a:pt x="1502" y="1540"/>
                  </a:lnTo>
                  <a:lnTo>
                    <a:pt x="1502" y="1540"/>
                  </a:lnTo>
                  <a:cubicBezTo>
                    <a:pt x="1502" y="1540"/>
                    <a:pt x="1502" y="1540"/>
                    <a:pt x="1501" y="1540"/>
                  </a:cubicBezTo>
                  <a:lnTo>
                    <a:pt x="1501" y="1540"/>
                  </a:lnTo>
                  <a:cubicBezTo>
                    <a:pt x="1500" y="1538"/>
                    <a:pt x="1499" y="1535"/>
                    <a:pt x="1498" y="1533"/>
                  </a:cubicBezTo>
                  <a:lnTo>
                    <a:pt x="1498" y="1533"/>
                  </a:lnTo>
                  <a:cubicBezTo>
                    <a:pt x="1499" y="1532"/>
                    <a:pt x="1499" y="1532"/>
                    <a:pt x="1500" y="1532"/>
                  </a:cubicBezTo>
                  <a:close/>
                  <a:moveTo>
                    <a:pt x="1479" y="1549"/>
                  </a:moveTo>
                  <a:lnTo>
                    <a:pt x="1479" y="1553"/>
                  </a:lnTo>
                  <a:lnTo>
                    <a:pt x="1479" y="1553"/>
                  </a:lnTo>
                  <a:lnTo>
                    <a:pt x="1473" y="1556"/>
                  </a:lnTo>
                  <a:lnTo>
                    <a:pt x="1473" y="1556"/>
                  </a:lnTo>
                  <a:cubicBezTo>
                    <a:pt x="1473" y="1555"/>
                    <a:pt x="1474" y="1553"/>
                    <a:pt x="1474" y="1552"/>
                  </a:cubicBezTo>
                  <a:lnTo>
                    <a:pt x="1474" y="1552"/>
                  </a:lnTo>
                  <a:cubicBezTo>
                    <a:pt x="1476" y="1551"/>
                    <a:pt x="1477" y="1550"/>
                    <a:pt x="1479" y="1549"/>
                  </a:cubicBezTo>
                  <a:close/>
                  <a:moveTo>
                    <a:pt x="1419" y="1598"/>
                  </a:moveTo>
                  <a:cubicBezTo>
                    <a:pt x="1420" y="1599"/>
                    <a:pt x="1421" y="1599"/>
                    <a:pt x="1422" y="1600"/>
                  </a:cubicBezTo>
                  <a:lnTo>
                    <a:pt x="1422" y="1600"/>
                  </a:lnTo>
                  <a:lnTo>
                    <a:pt x="1421" y="1601"/>
                  </a:lnTo>
                  <a:lnTo>
                    <a:pt x="1418" y="1599"/>
                  </a:lnTo>
                  <a:lnTo>
                    <a:pt x="1418" y="1599"/>
                  </a:lnTo>
                  <a:cubicBezTo>
                    <a:pt x="1418" y="1599"/>
                    <a:pt x="1419" y="1598"/>
                    <a:pt x="1419" y="1598"/>
                  </a:cubicBezTo>
                  <a:close/>
                  <a:moveTo>
                    <a:pt x="1440" y="1"/>
                  </a:moveTo>
                  <a:cubicBezTo>
                    <a:pt x="1323" y="1"/>
                    <a:pt x="1207" y="20"/>
                    <a:pt x="1090" y="59"/>
                  </a:cubicBezTo>
                  <a:cubicBezTo>
                    <a:pt x="895" y="98"/>
                    <a:pt x="740" y="176"/>
                    <a:pt x="584" y="293"/>
                  </a:cubicBezTo>
                  <a:cubicBezTo>
                    <a:pt x="467" y="409"/>
                    <a:pt x="312" y="526"/>
                    <a:pt x="234" y="682"/>
                  </a:cubicBezTo>
                  <a:cubicBezTo>
                    <a:pt x="156" y="799"/>
                    <a:pt x="78" y="954"/>
                    <a:pt x="39" y="1110"/>
                  </a:cubicBezTo>
                  <a:cubicBezTo>
                    <a:pt x="39" y="1188"/>
                    <a:pt x="0" y="1304"/>
                    <a:pt x="0" y="1382"/>
                  </a:cubicBezTo>
                  <a:cubicBezTo>
                    <a:pt x="0" y="1460"/>
                    <a:pt x="0" y="1499"/>
                    <a:pt x="0" y="1538"/>
                  </a:cubicBezTo>
                  <a:cubicBezTo>
                    <a:pt x="0" y="1732"/>
                    <a:pt x="78" y="1966"/>
                    <a:pt x="156" y="2122"/>
                  </a:cubicBezTo>
                  <a:cubicBezTo>
                    <a:pt x="273" y="2316"/>
                    <a:pt x="389" y="2472"/>
                    <a:pt x="584" y="2550"/>
                  </a:cubicBezTo>
                  <a:cubicBezTo>
                    <a:pt x="701" y="2666"/>
                    <a:pt x="818" y="2705"/>
                    <a:pt x="934" y="2744"/>
                  </a:cubicBezTo>
                  <a:cubicBezTo>
                    <a:pt x="1051" y="2764"/>
                    <a:pt x="1158" y="2773"/>
                    <a:pt x="1265" y="2773"/>
                  </a:cubicBezTo>
                  <a:cubicBezTo>
                    <a:pt x="1372" y="2773"/>
                    <a:pt x="1479" y="2764"/>
                    <a:pt x="1596" y="2744"/>
                  </a:cubicBezTo>
                  <a:cubicBezTo>
                    <a:pt x="1635" y="2744"/>
                    <a:pt x="1674" y="2705"/>
                    <a:pt x="1713" y="2705"/>
                  </a:cubicBezTo>
                  <a:cubicBezTo>
                    <a:pt x="1790" y="2666"/>
                    <a:pt x="1907" y="2627"/>
                    <a:pt x="1985" y="2589"/>
                  </a:cubicBezTo>
                  <a:cubicBezTo>
                    <a:pt x="2141" y="2550"/>
                    <a:pt x="2296" y="2433"/>
                    <a:pt x="2413" y="2355"/>
                  </a:cubicBezTo>
                  <a:cubicBezTo>
                    <a:pt x="2491" y="2277"/>
                    <a:pt x="2569" y="2160"/>
                    <a:pt x="2646" y="2083"/>
                  </a:cubicBezTo>
                  <a:cubicBezTo>
                    <a:pt x="2763" y="1888"/>
                    <a:pt x="2802" y="1655"/>
                    <a:pt x="2841" y="1460"/>
                  </a:cubicBezTo>
                  <a:cubicBezTo>
                    <a:pt x="2841" y="1382"/>
                    <a:pt x="2841" y="1343"/>
                    <a:pt x="2841" y="1304"/>
                  </a:cubicBezTo>
                  <a:cubicBezTo>
                    <a:pt x="2841" y="1188"/>
                    <a:pt x="2802" y="1071"/>
                    <a:pt x="2763" y="954"/>
                  </a:cubicBezTo>
                  <a:cubicBezTo>
                    <a:pt x="2685" y="721"/>
                    <a:pt x="2569" y="526"/>
                    <a:pt x="2374" y="370"/>
                  </a:cubicBezTo>
                  <a:cubicBezTo>
                    <a:pt x="2218" y="215"/>
                    <a:pt x="1985" y="98"/>
                    <a:pt x="1790" y="59"/>
                  </a:cubicBezTo>
                  <a:cubicBezTo>
                    <a:pt x="1674" y="20"/>
                    <a:pt x="155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7"/>
            <p:cNvSpPr/>
            <p:nvPr/>
          </p:nvSpPr>
          <p:spPr>
            <a:xfrm>
              <a:off x="3078654" y="306775"/>
              <a:ext cx="150918" cy="95954"/>
            </a:xfrm>
            <a:custGeom>
              <a:avLst/>
              <a:gdLst/>
              <a:ahLst/>
              <a:cxnLst/>
              <a:rect l="l" t="t" r="r" b="b"/>
              <a:pathLst>
                <a:path w="6966" h="4429" extrusionOk="0">
                  <a:moveTo>
                    <a:pt x="6613" y="1"/>
                  </a:moveTo>
                  <a:cubicBezTo>
                    <a:pt x="6575" y="1"/>
                    <a:pt x="6535" y="11"/>
                    <a:pt x="6494" y="34"/>
                  </a:cubicBezTo>
                  <a:cubicBezTo>
                    <a:pt x="4471" y="1435"/>
                    <a:pt x="2370" y="2758"/>
                    <a:pt x="229" y="4004"/>
                  </a:cubicBezTo>
                  <a:cubicBezTo>
                    <a:pt x="1" y="4134"/>
                    <a:pt x="156" y="4429"/>
                    <a:pt x="372" y="4429"/>
                  </a:cubicBezTo>
                  <a:cubicBezTo>
                    <a:pt x="414" y="4429"/>
                    <a:pt x="458" y="4418"/>
                    <a:pt x="502" y="4393"/>
                  </a:cubicBezTo>
                  <a:cubicBezTo>
                    <a:pt x="2603" y="3147"/>
                    <a:pt x="4704" y="1863"/>
                    <a:pt x="6767" y="462"/>
                  </a:cubicBezTo>
                  <a:cubicBezTo>
                    <a:pt x="6965" y="330"/>
                    <a:pt x="6826" y="1"/>
                    <a:pt x="6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7"/>
            <p:cNvSpPr/>
            <p:nvPr/>
          </p:nvSpPr>
          <p:spPr>
            <a:xfrm>
              <a:off x="3080192" y="260559"/>
              <a:ext cx="82739" cy="142707"/>
            </a:xfrm>
            <a:custGeom>
              <a:avLst/>
              <a:gdLst/>
              <a:ahLst/>
              <a:cxnLst/>
              <a:rect l="l" t="t" r="r" b="b"/>
              <a:pathLst>
                <a:path w="3819" h="6587" extrusionOk="0">
                  <a:moveTo>
                    <a:pt x="3532" y="1"/>
                  </a:moveTo>
                  <a:cubicBezTo>
                    <a:pt x="3466" y="1"/>
                    <a:pt x="3398" y="32"/>
                    <a:pt x="3349" y="105"/>
                  </a:cubicBezTo>
                  <a:cubicBezTo>
                    <a:pt x="2143" y="2090"/>
                    <a:pt x="1092" y="4113"/>
                    <a:pt x="81" y="6214"/>
                  </a:cubicBezTo>
                  <a:cubicBezTo>
                    <a:pt x="1" y="6400"/>
                    <a:pt x="157" y="6587"/>
                    <a:pt x="314" y="6587"/>
                  </a:cubicBezTo>
                  <a:cubicBezTo>
                    <a:pt x="387" y="6587"/>
                    <a:pt x="459" y="6547"/>
                    <a:pt x="509" y="6448"/>
                  </a:cubicBezTo>
                  <a:cubicBezTo>
                    <a:pt x="1481" y="4385"/>
                    <a:pt x="2571" y="2323"/>
                    <a:pt x="3738" y="338"/>
                  </a:cubicBezTo>
                  <a:cubicBezTo>
                    <a:pt x="3819" y="151"/>
                    <a:pt x="3678" y="1"/>
                    <a:pt x="3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7"/>
            <p:cNvSpPr/>
            <p:nvPr/>
          </p:nvSpPr>
          <p:spPr>
            <a:xfrm>
              <a:off x="3083182" y="198742"/>
              <a:ext cx="35531" cy="141971"/>
            </a:xfrm>
            <a:custGeom>
              <a:avLst/>
              <a:gdLst/>
              <a:ahLst/>
              <a:cxnLst/>
              <a:rect l="l" t="t" r="r" b="b"/>
              <a:pathLst>
                <a:path w="1640" h="6553" extrusionOk="0">
                  <a:moveTo>
                    <a:pt x="244" y="0"/>
                  </a:moveTo>
                  <a:cubicBezTo>
                    <a:pt x="118" y="0"/>
                    <a:pt x="1" y="78"/>
                    <a:pt x="20" y="234"/>
                  </a:cubicBezTo>
                  <a:cubicBezTo>
                    <a:pt x="254" y="2296"/>
                    <a:pt x="604" y="4359"/>
                    <a:pt x="1110" y="6382"/>
                  </a:cubicBezTo>
                  <a:cubicBezTo>
                    <a:pt x="1140" y="6501"/>
                    <a:pt x="1226" y="6552"/>
                    <a:pt x="1320" y="6552"/>
                  </a:cubicBezTo>
                  <a:cubicBezTo>
                    <a:pt x="1471" y="6552"/>
                    <a:pt x="1640" y="6419"/>
                    <a:pt x="1616" y="6227"/>
                  </a:cubicBezTo>
                  <a:cubicBezTo>
                    <a:pt x="1110" y="4281"/>
                    <a:pt x="760" y="2257"/>
                    <a:pt x="526" y="234"/>
                  </a:cubicBezTo>
                  <a:cubicBezTo>
                    <a:pt x="507" y="78"/>
                    <a:pt x="371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7"/>
            <p:cNvSpPr/>
            <p:nvPr/>
          </p:nvSpPr>
          <p:spPr>
            <a:xfrm>
              <a:off x="3062967" y="289810"/>
              <a:ext cx="27255" cy="112073"/>
            </a:xfrm>
            <a:custGeom>
              <a:avLst/>
              <a:gdLst/>
              <a:ahLst/>
              <a:cxnLst/>
              <a:rect l="l" t="t" r="r" b="b"/>
              <a:pathLst>
                <a:path w="1258" h="5173" extrusionOk="0">
                  <a:moveTo>
                    <a:pt x="243" y="0"/>
                  </a:moveTo>
                  <a:cubicBezTo>
                    <a:pt x="117" y="0"/>
                    <a:pt x="0" y="78"/>
                    <a:pt x="19" y="234"/>
                  </a:cubicBezTo>
                  <a:lnTo>
                    <a:pt x="370" y="2763"/>
                  </a:lnTo>
                  <a:lnTo>
                    <a:pt x="525" y="4008"/>
                  </a:lnTo>
                  <a:cubicBezTo>
                    <a:pt x="486" y="4358"/>
                    <a:pt x="564" y="4748"/>
                    <a:pt x="720" y="5059"/>
                  </a:cubicBezTo>
                  <a:cubicBezTo>
                    <a:pt x="778" y="5140"/>
                    <a:pt x="853" y="5173"/>
                    <a:pt x="926" y="5173"/>
                  </a:cubicBezTo>
                  <a:cubicBezTo>
                    <a:pt x="1098" y="5173"/>
                    <a:pt x="1257" y="4990"/>
                    <a:pt x="1148" y="4825"/>
                  </a:cubicBezTo>
                  <a:cubicBezTo>
                    <a:pt x="1070" y="4670"/>
                    <a:pt x="1031" y="4514"/>
                    <a:pt x="1031" y="4358"/>
                  </a:cubicBezTo>
                  <a:lnTo>
                    <a:pt x="953" y="3736"/>
                  </a:lnTo>
                  <a:lnTo>
                    <a:pt x="798" y="2568"/>
                  </a:lnTo>
                  <a:lnTo>
                    <a:pt x="525" y="234"/>
                  </a:lnTo>
                  <a:cubicBezTo>
                    <a:pt x="506" y="78"/>
                    <a:pt x="370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7"/>
            <p:cNvSpPr/>
            <p:nvPr/>
          </p:nvSpPr>
          <p:spPr>
            <a:xfrm>
              <a:off x="3067820" y="412013"/>
              <a:ext cx="141429" cy="14732"/>
            </a:xfrm>
            <a:custGeom>
              <a:avLst/>
              <a:gdLst/>
              <a:ahLst/>
              <a:cxnLst/>
              <a:rect l="l" t="t" r="r" b="b"/>
              <a:pathLst>
                <a:path w="6528" h="680" extrusionOk="0">
                  <a:moveTo>
                    <a:pt x="382" y="0"/>
                  </a:moveTo>
                  <a:cubicBezTo>
                    <a:pt x="98" y="0"/>
                    <a:pt x="1" y="432"/>
                    <a:pt x="262" y="470"/>
                  </a:cubicBezTo>
                  <a:cubicBezTo>
                    <a:pt x="1292" y="634"/>
                    <a:pt x="2343" y="679"/>
                    <a:pt x="3398" y="679"/>
                  </a:cubicBezTo>
                  <a:cubicBezTo>
                    <a:pt x="4338" y="679"/>
                    <a:pt x="5281" y="644"/>
                    <a:pt x="6216" y="625"/>
                  </a:cubicBezTo>
                  <a:cubicBezTo>
                    <a:pt x="6528" y="625"/>
                    <a:pt x="6528" y="158"/>
                    <a:pt x="6216" y="158"/>
                  </a:cubicBezTo>
                  <a:cubicBezTo>
                    <a:pt x="5243" y="158"/>
                    <a:pt x="4271" y="197"/>
                    <a:pt x="3303" y="197"/>
                  </a:cubicBezTo>
                  <a:cubicBezTo>
                    <a:pt x="2335" y="197"/>
                    <a:pt x="1371" y="158"/>
                    <a:pt x="418" y="3"/>
                  </a:cubicBezTo>
                  <a:cubicBezTo>
                    <a:pt x="406" y="1"/>
                    <a:pt x="394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7"/>
            <p:cNvSpPr/>
            <p:nvPr/>
          </p:nvSpPr>
          <p:spPr>
            <a:xfrm>
              <a:off x="2978357" y="381614"/>
              <a:ext cx="120479" cy="220073"/>
            </a:xfrm>
            <a:custGeom>
              <a:avLst/>
              <a:gdLst/>
              <a:ahLst/>
              <a:cxnLst/>
              <a:rect l="l" t="t" r="r" b="b"/>
              <a:pathLst>
                <a:path w="5561" h="10158" extrusionOk="0">
                  <a:moveTo>
                    <a:pt x="5229" y="0"/>
                  </a:moveTo>
                  <a:cubicBezTo>
                    <a:pt x="5157" y="0"/>
                    <a:pt x="5090" y="36"/>
                    <a:pt x="5053" y="121"/>
                  </a:cubicBezTo>
                  <a:lnTo>
                    <a:pt x="111" y="9772"/>
                  </a:lnTo>
                  <a:cubicBezTo>
                    <a:pt x="1" y="9965"/>
                    <a:pt x="183" y="10157"/>
                    <a:pt x="354" y="10157"/>
                  </a:cubicBezTo>
                  <a:cubicBezTo>
                    <a:pt x="424" y="10157"/>
                    <a:pt x="493" y="10124"/>
                    <a:pt x="539" y="10044"/>
                  </a:cubicBezTo>
                  <a:lnTo>
                    <a:pt x="5481" y="355"/>
                  </a:lnTo>
                  <a:cubicBezTo>
                    <a:pt x="5561" y="168"/>
                    <a:pt x="5385" y="0"/>
                    <a:pt x="5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7"/>
            <p:cNvSpPr/>
            <p:nvPr/>
          </p:nvSpPr>
          <p:spPr>
            <a:xfrm>
              <a:off x="2989191" y="392036"/>
              <a:ext cx="26150" cy="159996"/>
            </a:xfrm>
            <a:custGeom>
              <a:avLst/>
              <a:gdLst/>
              <a:ahLst/>
              <a:cxnLst/>
              <a:rect l="l" t="t" r="r" b="b"/>
              <a:pathLst>
                <a:path w="1207" h="7385" extrusionOk="0">
                  <a:moveTo>
                    <a:pt x="253" y="0"/>
                  </a:moveTo>
                  <a:cubicBezTo>
                    <a:pt x="127" y="0"/>
                    <a:pt x="0" y="88"/>
                    <a:pt x="0" y="263"/>
                  </a:cubicBezTo>
                  <a:cubicBezTo>
                    <a:pt x="0" y="2559"/>
                    <a:pt x="701" y="4816"/>
                    <a:pt x="662" y="7151"/>
                  </a:cubicBezTo>
                  <a:cubicBezTo>
                    <a:pt x="662" y="7306"/>
                    <a:pt x="788" y="7384"/>
                    <a:pt x="915" y="7384"/>
                  </a:cubicBezTo>
                  <a:cubicBezTo>
                    <a:pt x="1041" y="7384"/>
                    <a:pt x="1167" y="7306"/>
                    <a:pt x="1167" y="7151"/>
                  </a:cubicBezTo>
                  <a:cubicBezTo>
                    <a:pt x="1206" y="4816"/>
                    <a:pt x="506" y="2559"/>
                    <a:pt x="506" y="263"/>
                  </a:cubicBezTo>
                  <a:cubicBezTo>
                    <a:pt x="506" y="88"/>
                    <a:pt x="379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7"/>
            <p:cNvSpPr/>
            <p:nvPr/>
          </p:nvSpPr>
          <p:spPr>
            <a:xfrm>
              <a:off x="3209241" y="280536"/>
              <a:ext cx="46385" cy="4638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571" y="1280"/>
                  </a:moveTo>
                  <a:lnTo>
                    <a:pt x="1563" y="1329"/>
                  </a:lnTo>
                  <a:lnTo>
                    <a:pt x="1563" y="1329"/>
                  </a:lnTo>
                  <a:lnTo>
                    <a:pt x="1557" y="1342"/>
                  </a:lnTo>
                  <a:lnTo>
                    <a:pt x="1557" y="1342"/>
                  </a:lnTo>
                  <a:cubicBezTo>
                    <a:pt x="1558" y="1321"/>
                    <a:pt x="1560" y="1300"/>
                    <a:pt x="1571" y="1280"/>
                  </a:cubicBezTo>
                  <a:close/>
                  <a:moveTo>
                    <a:pt x="467" y="1401"/>
                  </a:moveTo>
                  <a:cubicBezTo>
                    <a:pt x="468" y="1401"/>
                    <a:pt x="468" y="1401"/>
                    <a:pt x="469" y="1401"/>
                  </a:cubicBezTo>
                  <a:lnTo>
                    <a:pt x="469" y="1401"/>
                  </a:lnTo>
                  <a:cubicBezTo>
                    <a:pt x="469" y="1402"/>
                    <a:pt x="470" y="1403"/>
                    <a:pt x="470" y="1404"/>
                  </a:cubicBezTo>
                  <a:lnTo>
                    <a:pt x="470" y="1404"/>
                  </a:lnTo>
                  <a:lnTo>
                    <a:pt x="467" y="1401"/>
                  </a:lnTo>
                  <a:close/>
                  <a:moveTo>
                    <a:pt x="502" y="1432"/>
                  </a:moveTo>
                  <a:lnTo>
                    <a:pt x="502" y="1432"/>
                  </a:lnTo>
                  <a:cubicBezTo>
                    <a:pt x="504" y="1433"/>
                    <a:pt x="505" y="1435"/>
                    <a:pt x="506" y="1436"/>
                  </a:cubicBezTo>
                  <a:lnTo>
                    <a:pt x="506" y="1436"/>
                  </a:lnTo>
                  <a:cubicBezTo>
                    <a:pt x="506" y="1439"/>
                    <a:pt x="506" y="1440"/>
                    <a:pt x="506" y="1440"/>
                  </a:cubicBezTo>
                  <a:lnTo>
                    <a:pt x="502" y="1432"/>
                  </a:lnTo>
                  <a:close/>
                  <a:moveTo>
                    <a:pt x="818" y="1518"/>
                  </a:moveTo>
                  <a:cubicBezTo>
                    <a:pt x="846" y="1518"/>
                    <a:pt x="854" y="1518"/>
                    <a:pt x="856" y="1533"/>
                  </a:cubicBezTo>
                  <a:lnTo>
                    <a:pt x="856" y="1533"/>
                  </a:lnTo>
                  <a:lnTo>
                    <a:pt x="818" y="1518"/>
                  </a:lnTo>
                  <a:close/>
                  <a:moveTo>
                    <a:pt x="1051" y="0"/>
                  </a:moveTo>
                  <a:lnTo>
                    <a:pt x="818" y="39"/>
                  </a:lnTo>
                  <a:lnTo>
                    <a:pt x="779" y="39"/>
                  </a:lnTo>
                  <a:cubicBezTo>
                    <a:pt x="701" y="39"/>
                    <a:pt x="623" y="78"/>
                    <a:pt x="545" y="117"/>
                  </a:cubicBezTo>
                  <a:cubicBezTo>
                    <a:pt x="467" y="156"/>
                    <a:pt x="429" y="234"/>
                    <a:pt x="351" y="273"/>
                  </a:cubicBezTo>
                  <a:lnTo>
                    <a:pt x="312" y="311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56" y="623"/>
                    <a:pt x="117" y="701"/>
                    <a:pt x="117" y="778"/>
                  </a:cubicBezTo>
                  <a:cubicBezTo>
                    <a:pt x="78" y="778"/>
                    <a:pt x="39" y="817"/>
                    <a:pt x="39" y="895"/>
                  </a:cubicBezTo>
                  <a:cubicBezTo>
                    <a:pt x="39" y="934"/>
                    <a:pt x="1" y="1051"/>
                    <a:pt x="1" y="1129"/>
                  </a:cubicBezTo>
                  <a:cubicBezTo>
                    <a:pt x="1" y="1206"/>
                    <a:pt x="1" y="1245"/>
                    <a:pt x="1" y="1284"/>
                  </a:cubicBezTo>
                  <a:cubicBezTo>
                    <a:pt x="1" y="1362"/>
                    <a:pt x="39" y="1479"/>
                    <a:pt x="39" y="1557"/>
                  </a:cubicBezTo>
                  <a:cubicBezTo>
                    <a:pt x="78" y="1634"/>
                    <a:pt x="117" y="1751"/>
                    <a:pt x="195" y="1829"/>
                  </a:cubicBezTo>
                  <a:cubicBezTo>
                    <a:pt x="234" y="1907"/>
                    <a:pt x="312" y="1985"/>
                    <a:pt x="429" y="2024"/>
                  </a:cubicBezTo>
                  <a:lnTo>
                    <a:pt x="662" y="2101"/>
                  </a:lnTo>
                  <a:lnTo>
                    <a:pt x="701" y="2101"/>
                  </a:lnTo>
                  <a:lnTo>
                    <a:pt x="934" y="2140"/>
                  </a:lnTo>
                  <a:lnTo>
                    <a:pt x="973" y="2140"/>
                  </a:lnTo>
                  <a:lnTo>
                    <a:pt x="1207" y="2101"/>
                  </a:lnTo>
                  <a:lnTo>
                    <a:pt x="1246" y="2101"/>
                  </a:lnTo>
                  <a:cubicBezTo>
                    <a:pt x="1324" y="2101"/>
                    <a:pt x="1362" y="2063"/>
                    <a:pt x="1440" y="2024"/>
                  </a:cubicBezTo>
                  <a:cubicBezTo>
                    <a:pt x="1479" y="2024"/>
                    <a:pt x="1479" y="1985"/>
                    <a:pt x="1479" y="1985"/>
                  </a:cubicBezTo>
                  <a:cubicBezTo>
                    <a:pt x="1557" y="1946"/>
                    <a:pt x="1635" y="1907"/>
                    <a:pt x="1674" y="1829"/>
                  </a:cubicBezTo>
                  <a:cubicBezTo>
                    <a:pt x="1714" y="1789"/>
                    <a:pt x="1744" y="1759"/>
                    <a:pt x="1768" y="1729"/>
                  </a:cubicBezTo>
                  <a:lnTo>
                    <a:pt x="1768" y="1729"/>
                  </a:lnTo>
                  <a:cubicBezTo>
                    <a:pt x="1798" y="1704"/>
                    <a:pt x="1828" y="1675"/>
                    <a:pt x="1868" y="1634"/>
                  </a:cubicBezTo>
                  <a:cubicBezTo>
                    <a:pt x="1907" y="1596"/>
                    <a:pt x="1946" y="1518"/>
                    <a:pt x="1985" y="1440"/>
                  </a:cubicBezTo>
                  <a:cubicBezTo>
                    <a:pt x="2063" y="1284"/>
                    <a:pt x="2141" y="1129"/>
                    <a:pt x="2141" y="973"/>
                  </a:cubicBezTo>
                  <a:cubicBezTo>
                    <a:pt x="2141" y="934"/>
                    <a:pt x="2141" y="856"/>
                    <a:pt x="2141" y="817"/>
                  </a:cubicBezTo>
                  <a:lnTo>
                    <a:pt x="2141" y="701"/>
                  </a:lnTo>
                  <a:cubicBezTo>
                    <a:pt x="2102" y="623"/>
                    <a:pt x="2063" y="545"/>
                    <a:pt x="2024" y="467"/>
                  </a:cubicBezTo>
                  <a:cubicBezTo>
                    <a:pt x="1985" y="389"/>
                    <a:pt x="1946" y="350"/>
                    <a:pt x="1868" y="273"/>
                  </a:cubicBezTo>
                  <a:cubicBezTo>
                    <a:pt x="1868" y="234"/>
                    <a:pt x="1829" y="234"/>
                    <a:pt x="1791" y="195"/>
                  </a:cubicBezTo>
                  <a:lnTo>
                    <a:pt x="1674" y="117"/>
                  </a:lnTo>
                  <a:cubicBezTo>
                    <a:pt x="1596" y="78"/>
                    <a:pt x="1518" y="39"/>
                    <a:pt x="1440" y="39"/>
                  </a:cubicBezTo>
                  <a:lnTo>
                    <a:pt x="1401" y="39"/>
                  </a:lnTo>
                  <a:cubicBezTo>
                    <a:pt x="1324" y="39"/>
                    <a:pt x="1246" y="39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7"/>
            <p:cNvSpPr/>
            <p:nvPr/>
          </p:nvSpPr>
          <p:spPr>
            <a:xfrm>
              <a:off x="3073497" y="386771"/>
              <a:ext cx="77582" cy="78536"/>
            </a:xfrm>
            <a:custGeom>
              <a:avLst/>
              <a:gdLst/>
              <a:ahLst/>
              <a:cxnLst/>
              <a:rect l="l" t="t" r="r" b="b"/>
              <a:pathLst>
                <a:path w="3581" h="3625" extrusionOk="0">
                  <a:moveTo>
                    <a:pt x="1909" y="1784"/>
                  </a:moveTo>
                  <a:lnTo>
                    <a:pt x="1912" y="1785"/>
                  </a:lnTo>
                  <a:lnTo>
                    <a:pt x="1912" y="1785"/>
                  </a:lnTo>
                  <a:lnTo>
                    <a:pt x="1912" y="1788"/>
                  </a:lnTo>
                  <a:lnTo>
                    <a:pt x="1912" y="1788"/>
                  </a:lnTo>
                  <a:cubicBezTo>
                    <a:pt x="1912" y="1788"/>
                    <a:pt x="1911" y="1788"/>
                    <a:pt x="1910" y="1788"/>
                  </a:cubicBezTo>
                  <a:lnTo>
                    <a:pt x="1910" y="1788"/>
                  </a:lnTo>
                  <a:cubicBezTo>
                    <a:pt x="1910" y="1786"/>
                    <a:pt x="1910" y="1785"/>
                    <a:pt x="1909" y="1784"/>
                  </a:cubicBezTo>
                  <a:close/>
                  <a:moveTo>
                    <a:pt x="1828" y="1774"/>
                  </a:moveTo>
                  <a:lnTo>
                    <a:pt x="1829" y="1775"/>
                  </a:lnTo>
                  <a:lnTo>
                    <a:pt x="1829" y="1775"/>
                  </a:lnTo>
                  <a:cubicBezTo>
                    <a:pt x="1827" y="1776"/>
                    <a:pt x="1824" y="1777"/>
                    <a:pt x="1822" y="1778"/>
                  </a:cubicBezTo>
                  <a:lnTo>
                    <a:pt x="1822" y="1778"/>
                  </a:lnTo>
                  <a:cubicBezTo>
                    <a:pt x="1802" y="1783"/>
                    <a:pt x="1780" y="1786"/>
                    <a:pt x="1758" y="1788"/>
                  </a:cubicBezTo>
                  <a:lnTo>
                    <a:pt x="1758" y="1788"/>
                  </a:lnTo>
                  <a:lnTo>
                    <a:pt x="1781" y="1781"/>
                  </a:lnTo>
                  <a:lnTo>
                    <a:pt x="1781" y="1781"/>
                  </a:lnTo>
                  <a:lnTo>
                    <a:pt x="1828" y="1774"/>
                  </a:lnTo>
                  <a:close/>
                  <a:moveTo>
                    <a:pt x="1697" y="1946"/>
                  </a:moveTo>
                  <a:lnTo>
                    <a:pt x="1697" y="1946"/>
                  </a:lnTo>
                  <a:cubicBezTo>
                    <a:pt x="1699" y="1949"/>
                    <a:pt x="1700" y="1953"/>
                    <a:pt x="1701" y="1956"/>
                  </a:cubicBezTo>
                  <a:lnTo>
                    <a:pt x="1701" y="1956"/>
                  </a:lnTo>
                  <a:cubicBezTo>
                    <a:pt x="1700" y="1957"/>
                    <a:pt x="1700" y="1958"/>
                    <a:pt x="1699" y="1958"/>
                  </a:cubicBezTo>
                  <a:lnTo>
                    <a:pt x="1699" y="1958"/>
                  </a:lnTo>
                  <a:lnTo>
                    <a:pt x="1694" y="1954"/>
                  </a:lnTo>
                  <a:lnTo>
                    <a:pt x="1697" y="1946"/>
                  </a:lnTo>
                  <a:close/>
                  <a:moveTo>
                    <a:pt x="1701" y="1957"/>
                  </a:moveTo>
                  <a:cubicBezTo>
                    <a:pt x="1702" y="1958"/>
                    <a:pt x="1702" y="1959"/>
                    <a:pt x="1703" y="1960"/>
                  </a:cubicBezTo>
                  <a:lnTo>
                    <a:pt x="1703" y="1960"/>
                  </a:lnTo>
                  <a:lnTo>
                    <a:pt x="1700" y="1959"/>
                  </a:lnTo>
                  <a:lnTo>
                    <a:pt x="1700" y="1959"/>
                  </a:lnTo>
                  <a:lnTo>
                    <a:pt x="1700" y="1959"/>
                  </a:lnTo>
                  <a:lnTo>
                    <a:pt x="1701" y="1957"/>
                  </a:lnTo>
                  <a:close/>
                  <a:moveTo>
                    <a:pt x="1701" y="1989"/>
                  </a:moveTo>
                  <a:cubicBezTo>
                    <a:pt x="1704" y="1990"/>
                    <a:pt x="1707" y="1990"/>
                    <a:pt x="1710" y="1991"/>
                  </a:cubicBezTo>
                  <a:lnTo>
                    <a:pt x="1710" y="1991"/>
                  </a:lnTo>
                  <a:cubicBezTo>
                    <a:pt x="1710" y="1992"/>
                    <a:pt x="1711" y="1994"/>
                    <a:pt x="1711" y="1996"/>
                  </a:cubicBezTo>
                  <a:lnTo>
                    <a:pt x="1711" y="1996"/>
                  </a:lnTo>
                  <a:lnTo>
                    <a:pt x="1703" y="1995"/>
                  </a:lnTo>
                  <a:lnTo>
                    <a:pt x="1703" y="1995"/>
                  </a:lnTo>
                  <a:lnTo>
                    <a:pt x="1701" y="1989"/>
                  </a:lnTo>
                  <a:close/>
                  <a:moveTo>
                    <a:pt x="1749" y="1999"/>
                  </a:moveTo>
                  <a:lnTo>
                    <a:pt x="1749" y="1999"/>
                  </a:lnTo>
                  <a:cubicBezTo>
                    <a:pt x="1750" y="1999"/>
                    <a:pt x="1751" y="1999"/>
                    <a:pt x="1752" y="1999"/>
                  </a:cubicBezTo>
                  <a:lnTo>
                    <a:pt x="1752" y="1999"/>
                  </a:lnTo>
                  <a:cubicBezTo>
                    <a:pt x="1753" y="2000"/>
                    <a:pt x="1754" y="2001"/>
                    <a:pt x="1754" y="2002"/>
                  </a:cubicBezTo>
                  <a:lnTo>
                    <a:pt x="1754" y="2002"/>
                  </a:lnTo>
                  <a:lnTo>
                    <a:pt x="1753" y="2002"/>
                  </a:lnTo>
                  <a:lnTo>
                    <a:pt x="1753" y="2002"/>
                  </a:lnTo>
                  <a:lnTo>
                    <a:pt x="1749" y="1999"/>
                  </a:lnTo>
                  <a:close/>
                  <a:moveTo>
                    <a:pt x="1868" y="0"/>
                  </a:moveTo>
                  <a:cubicBezTo>
                    <a:pt x="1713" y="0"/>
                    <a:pt x="1596" y="39"/>
                    <a:pt x="1440" y="39"/>
                  </a:cubicBezTo>
                  <a:cubicBezTo>
                    <a:pt x="1401" y="78"/>
                    <a:pt x="1323" y="78"/>
                    <a:pt x="1285" y="78"/>
                  </a:cubicBezTo>
                  <a:cubicBezTo>
                    <a:pt x="1129" y="156"/>
                    <a:pt x="1012" y="195"/>
                    <a:pt x="895" y="273"/>
                  </a:cubicBezTo>
                  <a:cubicBezTo>
                    <a:pt x="662" y="428"/>
                    <a:pt x="467" y="623"/>
                    <a:pt x="312" y="856"/>
                  </a:cubicBezTo>
                  <a:cubicBezTo>
                    <a:pt x="195" y="1012"/>
                    <a:pt x="117" y="1168"/>
                    <a:pt x="78" y="1362"/>
                  </a:cubicBezTo>
                  <a:cubicBezTo>
                    <a:pt x="39" y="1557"/>
                    <a:pt x="0" y="1751"/>
                    <a:pt x="39" y="1946"/>
                  </a:cubicBezTo>
                  <a:cubicBezTo>
                    <a:pt x="39" y="2063"/>
                    <a:pt x="39" y="2218"/>
                    <a:pt x="78" y="2335"/>
                  </a:cubicBezTo>
                  <a:cubicBezTo>
                    <a:pt x="117" y="2452"/>
                    <a:pt x="156" y="2607"/>
                    <a:pt x="234" y="2724"/>
                  </a:cubicBezTo>
                  <a:cubicBezTo>
                    <a:pt x="273" y="2802"/>
                    <a:pt x="312" y="2880"/>
                    <a:pt x="390" y="2958"/>
                  </a:cubicBezTo>
                  <a:cubicBezTo>
                    <a:pt x="428" y="3036"/>
                    <a:pt x="506" y="3074"/>
                    <a:pt x="584" y="3152"/>
                  </a:cubicBezTo>
                  <a:cubicBezTo>
                    <a:pt x="779" y="3347"/>
                    <a:pt x="1012" y="3464"/>
                    <a:pt x="1246" y="3541"/>
                  </a:cubicBezTo>
                  <a:cubicBezTo>
                    <a:pt x="1423" y="3597"/>
                    <a:pt x="1602" y="3624"/>
                    <a:pt x="1778" y="3624"/>
                  </a:cubicBezTo>
                  <a:cubicBezTo>
                    <a:pt x="2338" y="3624"/>
                    <a:pt x="2866" y="3353"/>
                    <a:pt x="3191" y="2880"/>
                  </a:cubicBezTo>
                  <a:cubicBezTo>
                    <a:pt x="3253" y="2787"/>
                    <a:pt x="3290" y="2719"/>
                    <a:pt x="3322" y="2637"/>
                  </a:cubicBezTo>
                  <a:lnTo>
                    <a:pt x="3322" y="2637"/>
                  </a:lnTo>
                  <a:cubicBezTo>
                    <a:pt x="3359" y="2590"/>
                    <a:pt x="3392" y="2540"/>
                    <a:pt x="3425" y="2491"/>
                  </a:cubicBezTo>
                  <a:cubicBezTo>
                    <a:pt x="3464" y="2374"/>
                    <a:pt x="3542" y="2257"/>
                    <a:pt x="3542" y="2102"/>
                  </a:cubicBezTo>
                  <a:cubicBezTo>
                    <a:pt x="3580" y="1868"/>
                    <a:pt x="3580" y="1635"/>
                    <a:pt x="3542" y="1401"/>
                  </a:cubicBezTo>
                  <a:cubicBezTo>
                    <a:pt x="3542" y="1207"/>
                    <a:pt x="3503" y="1012"/>
                    <a:pt x="3386" y="856"/>
                  </a:cubicBezTo>
                  <a:cubicBezTo>
                    <a:pt x="3230" y="623"/>
                    <a:pt x="3036" y="428"/>
                    <a:pt x="2802" y="273"/>
                  </a:cubicBezTo>
                  <a:cubicBezTo>
                    <a:pt x="2647" y="195"/>
                    <a:pt x="2452" y="117"/>
                    <a:pt x="2296" y="78"/>
                  </a:cubicBezTo>
                  <a:cubicBezTo>
                    <a:pt x="2141" y="39"/>
                    <a:pt x="2024" y="0"/>
                    <a:pt x="1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7"/>
            <p:cNvSpPr/>
            <p:nvPr/>
          </p:nvSpPr>
          <p:spPr>
            <a:xfrm>
              <a:off x="3043986" y="267037"/>
              <a:ext cx="55657" cy="54617"/>
            </a:xfrm>
            <a:custGeom>
              <a:avLst/>
              <a:gdLst/>
              <a:ahLst/>
              <a:cxnLst/>
              <a:rect l="l" t="t" r="r" b="b"/>
              <a:pathLst>
                <a:path w="2569" h="2521" extrusionOk="0">
                  <a:moveTo>
                    <a:pt x="2141" y="934"/>
                  </a:moveTo>
                  <a:lnTo>
                    <a:pt x="2149" y="960"/>
                  </a:lnTo>
                  <a:lnTo>
                    <a:pt x="2149" y="960"/>
                  </a:lnTo>
                  <a:cubicBezTo>
                    <a:pt x="2141" y="948"/>
                    <a:pt x="2141" y="934"/>
                    <a:pt x="2141" y="934"/>
                  </a:cubicBezTo>
                  <a:close/>
                  <a:moveTo>
                    <a:pt x="1324" y="1995"/>
                  </a:moveTo>
                  <a:cubicBezTo>
                    <a:pt x="1331" y="1995"/>
                    <a:pt x="1339" y="2001"/>
                    <a:pt x="1353" y="2014"/>
                  </a:cubicBezTo>
                  <a:lnTo>
                    <a:pt x="1353" y="2014"/>
                  </a:lnTo>
                  <a:lnTo>
                    <a:pt x="1324" y="2018"/>
                  </a:lnTo>
                  <a:lnTo>
                    <a:pt x="1294" y="2014"/>
                  </a:lnTo>
                  <a:lnTo>
                    <a:pt x="1294" y="2014"/>
                  </a:lnTo>
                  <a:cubicBezTo>
                    <a:pt x="1308" y="2001"/>
                    <a:pt x="1316" y="1995"/>
                    <a:pt x="1324" y="1995"/>
                  </a:cubicBezTo>
                  <a:close/>
                  <a:moveTo>
                    <a:pt x="1362" y="0"/>
                  </a:moveTo>
                  <a:cubicBezTo>
                    <a:pt x="1246" y="0"/>
                    <a:pt x="1129" y="0"/>
                    <a:pt x="1012" y="39"/>
                  </a:cubicBezTo>
                  <a:lnTo>
                    <a:pt x="934" y="39"/>
                  </a:lnTo>
                  <a:cubicBezTo>
                    <a:pt x="818" y="78"/>
                    <a:pt x="701" y="117"/>
                    <a:pt x="623" y="156"/>
                  </a:cubicBezTo>
                  <a:cubicBezTo>
                    <a:pt x="506" y="234"/>
                    <a:pt x="429" y="312"/>
                    <a:pt x="351" y="390"/>
                  </a:cubicBezTo>
                  <a:cubicBezTo>
                    <a:pt x="234" y="545"/>
                    <a:pt x="117" y="701"/>
                    <a:pt x="39" y="896"/>
                  </a:cubicBezTo>
                  <a:lnTo>
                    <a:pt x="39" y="934"/>
                  </a:lnTo>
                  <a:cubicBezTo>
                    <a:pt x="39" y="1012"/>
                    <a:pt x="0" y="1129"/>
                    <a:pt x="0" y="1246"/>
                  </a:cubicBezTo>
                  <a:cubicBezTo>
                    <a:pt x="0" y="1362"/>
                    <a:pt x="39" y="1479"/>
                    <a:pt x="117" y="1635"/>
                  </a:cubicBezTo>
                  <a:cubicBezTo>
                    <a:pt x="156" y="1752"/>
                    <a:pt x="234" y="1868"/>
                    <a:pt x="312" y="1946"/>
                  </a:cubicBezTo>
                  <a:cubicBezTo>
                    <a:pt x="390" y="2024"/>
                    <a:pt x="506" y="2102"/>
                    <a:pt x="623" y="2141"/>
                  </a:cubicBezTo>
                  <a:cubicBezTo>
                    <a:pt x="625" y="2142"/>
                    <a:pt x="628" y="2144"/>
                    <a:pt x="630" y="2145"/>
                  </a:cubicBezTo>
                  <a:lnTo>
                    <a:pt x="630" y="2145"/>
                  </a:lnTo>
                  <a:cubicBezTo>
                    <a:pt x="640" y="2157"/>
                    <a:pt x="650" y="2168"/>
                    <a:pt x="662" y="2180"/>
                  </a:cubicBezTo>
                  <a:cubicBezTo>
                    <a:pt x="740" y="2257"/>
                    <a:pt x="818" y="2335"/>
                    <a:pt x="895" y="2374"/>
                  </a:cubicBezTo>
                  <a:cubicBezTo>
                    <a:pt x="973" y="2413"/>
                    <a:pt x="1051" y="2452"/>
                    <a:pt x="1129" y="2491"/>
                  </a:cubicBezTo>
                  <a:cubicBezTo>
                    <a:pt x="1226" y="2510"/>
                    <a:pt x="1314" y="2520"/>
                    <a:pt x="1401" y="2520"/>
                  </a:cubicBezTo>
                  <a:cubicBezTo>
                    <a:pt x="1489" y="2520"/>
                    <a:pt x="1576" y="2510"/>
                    <a:pt x="1674" y="2491"/>
                  </a:cubicBezTo>
                  <a:cubicBezTo>
                    <a:pt x="1752" y="2452"/>
                    <a:pt x="1829" y="2413"/>
                    <a:pt x="1946" y="2374"/>
                  </a:cubicBezTo>
                  <a:cubicBezTo>
                    <a:pt x="2024" y="2296"/>
                    <a:pt x="2102" y="2257"/>
                    <a:pt x="2180" y="2180"/>
                  </a:cubicBezTo>
                  <a:lnTo>
                    <a:pt x="2219" y="2180"/>
                  </a:lnTo>
                  <a:cubicBezTo>
                    <a:pt x="2257" y="2102"/>
                    <a:pt x="2335" y="2024"/>
                    <a:pt x="2374" y="1946"/>
                  </a:cubicBezTo>
                  <a:cubicBezTo>
                    <a:pt x="2452" y="1829"/>
                    <a:pt x="2491" y="1752"/>
                    <a:pt x="2530" y="1635"/>
                  </a:cubicBezTo>
                  <a:cubicBezTo>
                    <a:pt x="2530" y="1518"/>
                    <a:pt x="2569" y="1440"/>
                    <a:pt x="2569" y="1324"/>
                  </a:cubicBezTo>
                  <a:cubicBezTo>
                    <a:pt x="2569" y="1285"/>
                    <a:pt x="2569" y="1246"/>
                    <a:pt x="2569" y="1246"/>
                  </a:cubicBezTo>
                  <a:cubicBezTo>
                    <a:pt x="2569" y="1129"/>
                    <a:pt x="2569" y="1051"/>
                    <a:pt x="2530" y="934"/>
                  </a:cubicBezTo>
                  <a:cubicBezTo>
                    <a:pt x="2530" y="934"/>
                    <a:pt x="2530" y="896"/>
                    <a:pt x="2530" y="896"/>
                  </a:cubicBezTo>
                  <a:cubicBezTo>
                    <a:pt x="2491" y="818"/>
                    <a:pt x="2452" y="701"/>
                    <a:pt x="2413" y="623"/>
                  </a:cubicBezTo>
                  <a:cubicBezTo>
                    <a:pt x="2335" y="545"/>
                    <a:pt x="2296" y="467"/>
                    <a:pt x="2219" y="390"/>
                  </a:cubicBezTo>
                  <a:lnTo>
                    <a:pt x="2180" y="351"/>
                  </a:lnTo>
                  <a:cubicBezTo>
                    <a:pt x="2102" y="273"/>
                    <a:pt x="2024" y="195"/>
                    <a:pt x="1946" y="156"/>
                  </a:cubicBezTo>
                  <a:cubicBezTo>
                    <a:pt x="1752" y="39"/>
                    <a:pt x="1557" y="0"/>
                    <a:pt x="1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7"/>
            <p:cNvSpPr/>
            <p:nvPr/>
          </p:nvSpPr>
          <p:spPr>
            <a:xfrm>
              <a:off x="3065913" y="176512"/>
              <a:ext cx="43850" cy="45020"/>
            </a:xfrm>
            <a:custGeom>
              <a:avLst/>
              <a:gdLst/>
              <a:ahLst/>
              <a:cxnLst/>
              <a:rect l="l" t="t" r="r" b="b"/>
              <a:pathLst>
                <a:path w="2024" h="2078" extrusionOk="0">
                  <a:moveTo>
                    <a:pt x="1171" y="0"/>
                  </a:moveTo>
                  <a:cubicBezTo>
                    <a:pt x="1119" y="0"/>
                    <a:pt x="1065" y="5"/>
                    <a:pt x="1011" y="15"/>
                  </a:cubicBezTo>
                  <a:lnTo>
                    <a:pt x="1011" y="15"/>
                  </a:lnTo>
                  <a:cubicBezTo>
                    <a:pt x="1002" y="15"/>
                    <a:pt x="993" y="15"/>
                    <a:pt x="985" y="16"/>
                  </a:cubicBezTo>
                  <a:lnTo>
                    <a:pt x="985" y="16"/>
                  </a:lnTo>
                  <a:cubicBezTo>
                    <a:pt x="980" y="15"/>
                    <a:pt x="977" y="15"/>
                    <a:pt x="973" y="15"/>
                  </a:cubicBezTo>
                  <a:cubicBezTo>
                    <a:pt x="701" y="15"/>
                    <a:pt x="467" y="131"/>
                    <a:pt x="312" y="287"/>
                  </a:cubicBezTo>
                  <a:cubicBezTo>
                    <a:pt x="273" y="365"/>
                    <a:pt x="195" y="443"/>
                    <a:pt x="156" y="521"/>
                  </a:cubicBezTo>
                  <a:cubicBezTo>
                    <a:pt x="39" y="676"/>
                    <a:pt x="0" y="832"/>
                    <a:pt x="0" y="988"/>
                  </a:cubicBezTo>
                  <a:cubicBezTo>
                    <a:pt x="39" y="1104"/>
                    <a:pt x="39" y="1182"/>
                    <a:pt x="39" y="1299"/>
                  </a:cubicBezTo>
                  <a:cubicBezTo>
                    <a:pt x="39" y="1299"/>
                    <a:pt x="39" y="1338"/>
                    <a:pt x="39" y="1338"/>
                  </a:cubicBezTo>
                  <a:cubicBezTo>
                    <a:pt x="78" y="1416"/>
                    <a:pt x="117" y="1493"/>
                    <a:pt x="156" y="1610"/>
                  </a:cubicBezTo>
                  <a:cubicBezTo>
                    <a:pt x="195" y="1688"/>
                    <a:pt x="273" y="1766"/>
                    <a:pt x="312" y="1844"/>
                  </a:cubicBezTo>
                  <a:cubicBezTo>
                    <a:pt x="428" y="1960"/>
                    <a:pt x="584" y="2038"/>
                    <a:pt x="701" y="2077"/>
                  </a:cubicBezTo>
                  <a:lnTo>
                    <a:pt x="973" y="2077"/>
                  </a:lnTo>
                  <a:cubicBezTo>
                    <a:pt x="1051" y="2077"/>
                    <a:pt x="1129" y="2038"/>
                    <a:pt x="1245" y="2038"/>
                  </a:cubicBezTo>
                  <a:cubicBezTo>
                    <a:pt x="1401" y="1999"/>
                    <a:pt x="1596" y="1883"/>
                    <a:pt x="1712" y="1766"/>
                  </a:cubicBezTo>
                  <a:cubicBezTo>
                    <a:pt x="1751" y="1727"/>
                    <a:pt x="1790" y="1688"/>
                    <a:pt x="1829" y="1649"/>
                  </a:cubicBezTo>
                  <a:cubicBezTo>
                    <a:pt x="1829" y="1610"/>
                    <a:pt x="1868" y="1571"/>
                    <a:pt x="1907" y="1532"/>
                  </a:cubicBezTo>
                  <a:cubicBezTo>
                    <a:pt x="1946" y="1455"/>
                    <a:pt x="1985" y="1338"/>
                    <a:pt x="2024" y="1260"/>
                  </a:cubicBezTo>
                  <a:cubicBezTo>
                    <a:pt x="2024" y="1182"/>
                    <a:pt x="2024" y="1065"/>
                    <a:pt x="2024" y="988"/>
                  </a:cubicBezTo>
                  <a:lnTo>
                    <a:pt x="2024" y="949"/>
                  </a:lnTo>
                  <a:cubicBezTo>
                    <a:pt x="2024" y="871"/>
                    <a:pt x="2024" y="793"/>
                    <a:pt x="2024" y="715"/>
                  </a:cubicBezTo>
                  <a:lnTo>
                    <a:pt x="1907" y="521"/>
                  </a:lnTo>
                  <a:lnTo>
                    <a:pt x="1907" y="482"/>
                  </a:lnTo>
                  <a:cubicBezTo>
                    <a:pt x="1868" y="404"/>
                    <a:pt x="1829" y="326"/>
                    <a:pt x="1790" y="287"/>
                  </a:cubicBezTo>
                  <a:cubicBezTo>
                    <a:pt x="1712" y="248"/>
                    <a:pt x="1635" y="170"/>
                    <a:pt x="1596" y="131"/>
                  </a:cubicBezTo>
                  <a:lnTo>
                    <a:pt x="1557" y="131"/>
                  </a:lnTo>
                  <a:cubicBezTo>
                    <a:pt x="1479" y="93"/>
                    <a:pt x="1401" y="54"/>
                    <a:pt x="1323" y="15"/>
                  </a:cubicBezTo>
                  <a:cubicBezTo>
                    <a:pt x="1275" y="5"/>
                    <a:pt x="1224" y="0"/>
                    <a:pt x="1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7"/>
            <p:cNvSpPr/>
            <p:nvPr/>
          </p:nvSpPr>
          <p:spPr>
            <a:xfrm>
              <a:off x="2974002" y="373272"/>
              <a:ext cx="43872" cy="41337"/>
            </a:xfrm>
            <a:custGeom>
              <a:avLst/>
              <a:gdLst/>
              <a:ahLst/>
              <a:cxnLst/>
              <a:rect l="l" t="t" r="r" b="b"/>
              <a:pathLst>
                <a:path w="2025" h="1908" extrusionOk="0">
                  <a:moveTo>
                    <a:pt x="1637" y="860"/>
                  </a:moveTo>
                  <a:lnTo>
                    <a:pt x="1674" y="935"/>
                  </a:lnTo>
                  <a:lnTo>
                    <a:pt x="1674" y="973"/>
                  </a:lnTo>
                  <a:cubicBezTo>
                    <a:pt x="1664" y="933"/>
                    <a:pt x="1651" y="896"/>
                    <a:pt x="1637" y="860"/>
                  </a:cubicBezTo>
                  <a:close/>
                  <a:moveTo>
                    <a:pt x="429" y="1713"/>
                  </a:moveTo>
                  <a:lnTo>
                    <a:pt x="458" y="1724"/>
                  </a:lnTo>
                  <a:lnTo>
                    <a:pt x="458" y="1724"/>
                  </a:lnTo>
                  <a:cubicBezTo>
                    <a:pt x="446" y="1713"/>
                    <a:pt x="429" y="1713"/>
                    <a:pt x="429" y="1713"/>
                  </a:cubicBezTo>
                  <a:close/>
                  <a:moveTo>
                    <a:pt x="195" y="1402"/>
                  </a:moveTo>
                  <a:lnTo>
                    <a:pt x="273" y="1518"/>
                  </a:lnTo>
                  <a:cubicBezTo>
                    <a:pt x="312" y="1596"/>
                    <a:pt x="390" y="1635"/>
                    <a:pt x="468" y="1674"/>
                  </a:cubicBezTo>
                  <a:lnTo>
                    <a:pt x="545" y="1752"/>
                  </a:lnTo>
                  <a:cubicBezTo>
                    <a:pt x="556" y="1759"/>
                    <a:pt x="567" y="1766"/>
                    <a:pt x="579" y="1773"/>
                  </a:cubicBezTo>
                  <a:lnTo>
                    <a:pt x="579" y="1773"/>
                  </a:lnTo>
                  <a:lnTo>
                    <a:pt x="458" y="1724"/>
                  </a:lnTo>
                  <a:lnTo>
                    <a:pt x="458" y="1724"/>
                  </a:lnTo>
                  <a:cubicBezTo>
                    <a:pt x="463" y="1730"/>
                    <a:pt x="468" y="1739"/>
                    <a:pt x="468" y="1752"/>
                  </a:cubicBezTo>
                  <a:lnTo>
                    <a:pt x="305" y="1622"/>
                  </a:lnTo>
                  <a:lnTo>
                    <a:pt x="195" y="1402"/>
                  </a:lnTo>
                  <a:close/>
                  <a:moveTo>
                    <a:pt x="701" y="1"/>
                  </a:moveTo>
                  <a:lnTo>
                    <a:pt x="584" y="40"/>
                  </a:lnTo>
                  <a:lnTo>
                    <a:pt x="468" y="117"/>
                  </a:lnTo>
                  <a:lnTo>
                    <a:pt x="429" y="117"/>
                  </a:lnTo>
                  <a:lnTo>
                    <a:pt x="234" y="234"/>
                  </a:lnTo>
                  <a:lnTo>
                    <a:pt x="117" y="429"/>
                  </a:lnTo>
                  <a:lnTo>
                    <a:pt x="1" y="623"/>
                  </a:lnTo>
                  <a:lnTo>
                    <a:pt x="1" y="740"/>
                  </a:lnTo>
                  <a:lnTo>
                    <a:pt x="1" y="857"/>
                  </a:lnTo>
                  <a:lnTo>
                    <a:pt x="40" y="662"/>
                  </a:lnTo>
                  <a:lnTo>
                    <a:pt x="40" y="662"/>
                  </a:lnTo>
                  <a:cubicBezTo>
                    <a:pt x="40" y="740"/>
                    <a:pt x="1" y="857"/>
                    <a:pt x="1" y="896"/>
                  </a:cubicBezTo>
                  <a:lnTo>
                    <a:pt x="1" y="973"/>
                  </a:lnTo>
                  <a:cubicBezTo>
                    <a:pt x="1" y="1051"/>
                    <a:pt x="1" y="1129"/>
                    <a:pt x="40" y="1207"/>
                  </a:cubicBezTo>
                  <a:cubicBezTo>
                    <a:pt x="40" y="1207"/>
                    <a:pt x="40" y="1207"/>
                    <a:pt x="40" y="1246"/>
                  </a:cubicBezTo>
                  <a:cubicBezTo>
                    <a:pt x="78" y="1285"/>
                    <a:pt x="117" y="1363"/>
                    <a:pt x="117" y="1440"/>
                  </a:cubicBezTo>
                  <a:lnTo>
                    <a:pt x="117" y="1479"/>
                  </a:lnTo>
                  <a:lnTo>
                    <a:pt x="273" y="1635"/>
                  </a:lnTo>
                  <a:cubicBezTo>
                    <a:pt x="351" y="1713"/>
                    <a:pt x="429" y="1791"/>
                    <a:pt x="545" y="1830"/>
                  </a:cubicBezTo>
                  <a:cubicBezTo>
                    <a:pt x="623" y="1868"/>
                    <a:pt x="740" y="1907"/>
                    <a:pt x="857" y="1907"/>
                  </a:cubicBezTo>
                  <a:cubicBezTo>
                    <a:pt x="905" y="1907"/>
                    <a:pt x="954" y="1901"/>
                    <a:pt x="1003" y="1890"/>
                  </a:cubicBezTo>
                  <a:lnTo>
                    <a:pt x="1003" y="1890"/>
                  </a:lnTo>
                  <a:cubicBezTo>
                    <a:pt x="1038" y="1895"/>
                    <a:pt x="1072" y="1898"/>
                    <a:pt x="1105" y="1898"/>
                  </a:cubicBezTo>
                  <a:cubicBezTo>
                    <a:pt x="1168" y="1898"/>
                    <a:pt x="1226" y="1888"/>
                    <a:pt x="1285" y="1868"/>
                  </a:cubicBezTo>
                  <a:lnTo>
                    <a:pt x="1518" y="1791"/>
                  </a:lnTo>
                  <a:cubicBezTo>
                    <a:pt x="1635" y="1713"/>
                    <a:pt x="1752" y="1635"/>
                    <a:pt x="1791" y="1518"/>
                  </a:cubicBezTo>
                  <a:cubicBezTo>
                    <a:pt x="1868" y="1479"/>
                    <a:pt x="1907" y="1402"/>
                    <a:pt x="1907" y="1324"/>
                  </a:cubicBezTo>
                  <a:cubicBezTo>
                    <a:pt x="1985" y="1207"/>
                    <a:pt x="2024" y="1090"/>
                    <a:pt x="2024" y="935"/>
                  </a:cubicBezTo>
                  <a:lnTo>
                    <a:pt x="1985" y="701"/>
                  </a:lnTo>
                  <a:cubicBezTo>
                    <a:pt x="1946" y="545"/>
                    <a:pt x="1830" y="390"/>
                    <a:pt x="1713" y="273"/>
                  </a:cubicBezTo>
                  <a:cubicBezTo>
                    <a:pt x="1635" y="195"/>
                    <a:pt x="1518" y="117"/>
                    <a:pt x="1402" y="78"/>
                  </a:cubicBezTo>
                  <a:cubicBezTo>
                    <a:pt x="1363" y="40"/>
                    <a:pt x="1324" y="40"/>
                    <a:pt x="1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7"/>
            <p:cNvSpPr/>
            <p:nvPr/>
          </p:nvSpPr>
          <p:spPr>
            <a:xfrm>
              <a:off x="3325590" y="331117"/>
              <a:ext cx="124790" cy="125635"/>
            </a:xfrm>
            <a:custGeom>
              <a:avLst/>
              <a:gdLst/>
              <a:ahLst/>
              <a:cxnLst/>
              <a:rect l="l" t="t" r="r" b="b"/>
              <a:pathLst>
                <a:path w="5760" h="5799" fill="none" extrusionOk="0">
                  <a:moveTo>
                    <a:pt x="4086" y="2452"/>
                  </a:moveTo>
                  <a:cubicBezTo>
                    <a:pt x="4086" y="2452"/>
                    <a:pt x="5759" y="4048"/>
                    <a:pt x="5643" y="4203"/>
                  </a:cubicBezTo>
                  <a:cubicBezTo>
                    <a:pt x="5526" y="4359"/>
                    <a:pt x="3892" y="3892"/>
                    <a:pt x="3697" y="4087"/>
                  </a:cubicBezTo>
                  <a:cubicBezTo>
                    <a:pt x="3541" y="4242"/>
                    <a:pt x="2841" y="5565"/>
                    <a:pt x="2568" y="5682"/>
                  </a:cubicBezTo>
                  <a:cubicBezTo>
                    <a:pt x="2296" y="5799"/>
                    <a:pt x="2218" y="4203"/>
                    <a:pt x="2218" y="4203"/>
                  </a:cubicBezTo>
                  <a:cubicBezTo>
                    <a:pt x="2218" y="4203"/>
                    <a:pt x="506" y="4515"/>
                    <a:pt x="389" y="4359"/>
                  </a:cubicBezTo>
                  <a:cubicBezTo>
                    <a:pt x="0" y="3892"/>
                    <a:pt x="2218" y="3270"/>
                    <a:pt x="2179" y="3153"/>
                  </a:cubicBezTo>
                  <a:cubicBezTo>
                    <a:pt x="1985" y="2803"/>
                    <a:pt x="973" y="1596"/>
                    <a:pt x="1168" y="1479"/>
                  </a:cubicBezTo>
                  <a:cubicBezTo>
                    <a:pt x="1323" y="1363"/>
                    <a:pt x="2880" y="2219"/>
                    <a:pt x="3074" y="1908"/>
                  </a:cubicBezTo>
                  <a:cubicBezTo>
                    <a:pt x="3269" y="1635"/>
                    <a:pt x="4320" y="1"/>
                    <a:pt x="4436" y="312"/>
                  </a:cubicBezTo>
                  <a:cubicBezTo>
                    <a:pt x="4553" y="623"/>
                    <a:pt x="4086" y="2452"/>
                    <a:pt x="4086" y="2452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7"/>
            <p:cNvSpPr/>
            <p:nvPr/>
          </p:nvSpPr>
          <p:spPr>
            <a:xfrm>
              <a:off x="2816790" y="291929"/>
              <a:ext cx="124790" cy="125635"/>
            </a:xfrm>
            <a:custGeom>
              <a:avLst/>
              <a:gdLst/>
              <a:ahLst/>
              <a:cxnLst/>
              <a:rect l="l" t="t" r="r" b="b"/>
              <a:pathLst>
                <a:path w="5760" h="5799" fill="none" extrusionOk="0">
                  <a:moveTo>
                    <a:pt x="4086" y="2452"/>
                  </a:moveTo>
                  <a:cubicBezTo>
                    <a:pt x="4086" y="2452"/>
                    <a:pt x="5759" y="4048"/>
                    <a:pt x="5643" y="4203"/>
                  </a:cubicBezTo>
                  <a:cubicBezTo>
                    <a:pt x="5526" y="4359"/>
                    <a:pt x="3892" y="3892"/>
                    <a:pt x="3697" y="4087"/>
                  </a:cubicBezTo>
                  <a:cubicBezTo>
                    <a:pt x="3541" y="4242"/>
                    <a:pt x="2841" y="5565"/>
                    <a:pt x="2568" y="5682"/>
                  </a:cubicBezTo>
                  <a:cubicBezTo>
                    <a:pt x="2296" y="5799"/>
                    <a:pt x="2218" y="4203"/>
                    <a:pt x="2218" y="4203"/>
                  </a:cubicBezTo>
                  <a:cubicBezTo>
                    <a:pt x="2218" y="4203"/>
                    <a:pt x="506" y="4515"/>
                    <a:pt x="389" y="4359"/>
                  </a:cubicBezTo>
                  <a:cubicBezTo>
                    <a:pt x="0" y="3892"/>
                    <a:pt x="2218" y="3270"/>
                    <a:pt x="2179" y="3153"/>
                  </a:cubicBezTo>
                  <a:cubicBezTo>
                    <a:pt x="1985" y="2803"/>
                    <a:pt x="973" y="1596"/>
                    <a:pt x="1168" y="1479"/>
                  </a:cubicBezTo>
                  <a:cubicBezTo>
                    <a:pt x="1323" y="1363"/>
                    <a:pt x="2880" y="2219"/>
                    <a:pt x="3074" y="1908"/>
                  </a:cubicBezTo>
                  <a:cubicBezTo>
                    <a:pt x="3269" y="1635"/>
                    <a:pt x="4320" y="1"/>
                    <a:pt x="4436" y="312"/>
                  </a:cubicBezTo>
                  <a:cubicBezTo>
                    <a:pt x="4553" y="623"/>
                    <a:pt x="4086" y="2452"/>
                    <a:pt x="4086" y="2452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7"/>
            <p:cNvSpPr/>
            <p:nvPr/>
          </p:nvSpPr>
          <p:spPr>
            <a:xfrm>
              <a:off x="3209240" y="73104"/>
              <a:ext cx="124790" cy="125635"/>
            </a:xfrm>
            <a:custGeom>
              <a:avLst/>
              <a:gdLst/>
              <a:ahLst/>
              <a:cxnLst/>
              <a:rect l="l" t="t" r="r" b="b"/>
              <a:pathLst>
                <a:path w="5760" h="5799" fill="none" extrusionOk="0">
                  <a:moveTo>
                    <a:pt x="4086" y="2452"/>
                  </a:moveTo>
                  <a:cubicBezTo>
                    <a:pt x="4086" y="2452"/>
                    <a:pt x="5759" y="4048"/>
                    <a:pt x="5643" y="4203"/>
                  </a:cubicBezTo>
                  <a:cubicBezTo>
                    <a:pt x="5526" y="4359"/>
                    <a:pt x="3892" y="3892"/>
                    <a:pt x="3697" y="4087"/>
                  </a:cubicBezTo>
                  <a:cubicBezTo>
                    <a:pt x="3541" y="4242"/>
                    <a:pt x="2841" y="5565"/>
                    <a:pt x="2568" y="5682"/>
                  </a:cubicBezTo>
                  <a:cubicBezTo>
                    <a:pt x="2296" y="5799"/>
                    <a:pt x="2218" y="4203"/>
                    <a:pt x="2218" y="4203"/>
                  </a:cubicBezTo>
                  <a:cubicBezTo>
                    <a:pt x="2218" y="4203"/>
                    <a:pt x="506" y="4515"/>
                    <a:pt x="389" y="4359"/>
                  </a:cubicBezTo>
                  <a:cubicBezTo>
                    <a:pt x="0" y="3892"/>
                    <a:pt x="2218" y="3270"/>
                    <a:pt x="2179" y="3153"/>
                  </a:cubicBezTo>
                  <a:cubicBezTo>
                    <a:pt x="1985" y="2803"/>
                    <a:pt x="973" y="1596"/>
                    <a:pt x="1168" y="1479"/>
                  </a:cubicBezTo>
                  <a:cubicBezTo>
                    <a:pt x="1323" y="1363"/>
                    <a:pt x="2880" y="2219"/>
                    <a:pt x="3074" y="1908"/>
                  </a:cubicBezTo>
                  <a:cubicBezTo>
                    <a:pt x="3269" y="1635"/>
                    <a:pt x="4320" y="1"/>
                    <a:pt x="4436" y="312"/>
                  </a:cubicBezTo>
                  <a:cubicBezTo>
                    <a:pt x="4553" y="623"/>
                    <a:pt x="4086" y="2452"/>
                    <a:pt x="4086" y="2452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27"/>
          <p:cNvGrpSpPr/>
          <p:nvPr/>
        </p:nvGrpSpPr>
        <p:grpSpPr>
          <a:xfrm rot="-759037">
            <a:off x="569091" y="1604639"/>
            <a:ext cx="1294244" cy="1294244"/>
            <a:chOff x="785100" y="713200"/>
            <a:chExt cx="1294275" cy="1294275"/>
          </a:xfrm>
        </p:grpSpPr>
        <p:sp>
          <p:nvSpPr>
            <p:cNvPr id="2966" name="Google Shape;2966;p27"/>
            <p:cNvSpPr/>
            <p:nvPr/>
          </p:nvSpPr>
          <p:spPr>
            <a:xfrm>
              <a:off x="785100" y="713200"/>
              <a:ext cx="1294275" cy="1294275"/>
            </a:xfrm>
            <a:custGeom>
              <a:avLst/>
              <a:gdLst/>
              <a:ahLst/>
              <a:cxnLst/>
              <a:rect l="l" t="t" r="r" b="b"/>
              <a:pathLst>
                <a:path w="51771" h="51771" extrusionOk="0">
                  <a:moveTo>
                    <a:pt x="11342" y="0"/>
                  </a:moveTo>
                  <a:lnTo>
                    <a:pt x="1" y="11342"/>
                  </a:lnTo>
                  <a:lnTo>
                    <a:pt x="1" y="51771"/>
                  </a:lnTo>
                  <a:lnTo>
                    <a:pt x="51771" y="51771"/>
                  </a:lnTo>
                  <a:lnTo>
                    <a:pt x="51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7"/>
            <p:cNvSpPr/>
            <p:nvPr/>
          </p:nvSpPr>
          <p:spPr>
            <a:xfrm>
              <a:off x="785100" y="854950"/>
              <a:ext cx="1294275" cy="1152525"/>
            </a:xfrm>
            <a:custGeom>
              <a:avLst/>
              <a:gdLst/>
              <a:ahLst/>
              <a:cxnLst/>
              <a:rect l="l" t="t" r="r" b="b"/>
              <a:pathLst>
                <a:path w="51771" h="46101" extrusionOk="0">
                  <a:moveTo>
                    <a:pt x="5671" y="1"/>
                  </a:moveTo>
                  <a:lnTo>
                    <a:pt x="1" y="5672"/>
                  </a:lnTo>
                  <a:lnTo>
                    <a:pt x="1" y="46101"/>
                  </a:lnTo>
                  <a:lnTo>
                    <a:pt x="51771" y="46101"/>
                  </a:lnTo>
                  <a:lnTo>
                    <a:pt x="56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7"/>
            <p:cNvSpPr/>
            <p:nvPr/>
          </p:nvSpPr>
          <p:spPr>
            <a:xfrm>
              <a:off x="785100" y="713200"/>
              <a:ext cx="283575" cy="283550"/>
            </a:xfrm>
            <a:custGeom>
              <a:avLst/>
              <a:gdLst/>
              <a:ahLst/>
              <a:cxnLst/>
              <a:rect l="l" t="t" r="r" b="b"/>
              <a:pathLst>
                <a:path w="11343" h="11342" extrusionOk="0">
                  <a:moveTo>
                    <a:pt x="11342" y="0"/>
                  </a:moveTo>
                  <a:lnTo>
                    <a:pt x="1" y="11342"/>
                  </a:lnTo>
                  <a:lnTo>
                    <a:pt x="11342" y="11342"/>
                  </a:lnTo>
                  <a:lnTo>
                    <a:pt x="113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9" name="Google Shape;2969;p27"/>
          <p:cNvGrpSpPr/>
          <p:nvPr/>
        </p:nvGrpSpPr>
        <p:grpSpPr>
          <a:xfrm rot="-3248796">
            <a:off x="636067" y="2726736"/>
            <a:ext cx="1580289" cy="1508566"/>
            <a:chOff x="421500" y="2385225"/>
            <a:chExt cx="1580325" cy="1508600"/>
          </a:xfrm>
        </p:grpSpPr>
        <p:sp>
          <p:nvSpPr>
            <p:cNvPr id="2970" name="Google Shape;2970;p27"/>
            <p:cNvSpPr/>
            <p:nvPr/>
          </p:nvSpPr>
          <p:spPr>
            <a:xfrm>
              <a:off x="421500" y="2385225"/>
              <a:ext cx="1580325" cy="1508600"/>
            </a:xfrm>
            <a:custGeom>
              <a:avLst/>
              <a:gdLst/>
              <a:ahLst/>
              <a:cxnLst/>
              <a:rect l="l" t="t" r="r" b="b"/>
              <a:pathLst>
                <a:path w="63213" h="60344" extrusionOk="0">
                  <a:moveTo>
                    <a:pt x="24118" y="0"/>
                  </a:moveTo>
                  <a:lnTo>
                    <a:pt x="10275" y="8106"/>
                  </a:lnTo>
                  <a:lnTo>
                    <a:pt x="1" y="47201"/>
                  </a:lnTo>
                  <a:lnTo>
                    <a:pt x="50070" y="60344"/>
                  </a:lnTo>
                  <a:lnTo>
                    <a:pt x="63213" y="10274"/>
                  </a:lnTo>
                  <a:lnTo>
                    <a:pt x="241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7"/>
            <p:cNvSpPr/>
            <p:nvPr/>
          </p:nvSpPr>
          <p:spPr>
            <a:xfrm>
              <a:off x="421500" y="2486950"/>
              <a:ext cx="1251775" cy="1406875"/>
            </a:xfrm>
            <a:custGeom>
              <a:avLst/>
              <a:gdLst/>
              <a:ahLst/>
              <a:cxnLst/>
              <a:rect l="l" t="t" r="r" b="b"/>
              <a:pathLst>
                <a:path w="50071" h="56275" extrusionOk="0">
                  <a:moveTo>
                    <a:pt x="17180" y="1"/>
                  </a:moveTo>
                  <a:lnTo>
                    <a:pt x="10275" y="4037"/>
                  </a:lnTo>
                  <a:lnTo>
                    <a:pt x="1" y="43132"/>
                  </a:lnTo>
                  <a:lnTo>
                    <a:pt x="50070" y="56275"/>
                  </a:lnTo>
                  <a:lnTo>
                    <a:pt x="50070" y="56275"/>
                  </a:lnTo>
                  <a:lnTo>
                    <a:pt x="17180" y="1"/>
                  </a:lnTo>
                  <a:close/>
                </a:path>
              </a:pathLst>
            </a:custGeom>
            <a:solidFill>
              <a:schemeClr val="accent1">
                <a:alpha val="370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7"/>
            <p:cNvSpPr/>
            <p:nvPr/>
          </p:nvSpPr>
          <p:spPr>
            <a:xfrm>
              <a:off x="678350" y="2385225"/>
              <a:ext cx="346125" cy="274375"/>
            </a:xfrm>
            <a:custGeom>
              <a:avLst/>
              <a:gdLst/>
              <a:ahLst/>
              <a:cxnLst/>
              <a:rect l="l" t="t" r="r" b="b"/>
              <a:pathLst>
                <a:path w="13845" h="10975" extrusionOk="0">
                  <a:moveTo>
                    <a:pt x="13844" y="0"/>
                  </a:moveTo>
                  <a:lnTo>
                    <a:pt x="1" y="8106"/>
                  </a:lnTo>
                  <a:lnTo>
                    <a:pt x="10942" y="10975"/>
                  </a:lnTo>
                  <a:lnTo>
                    <a:pt x="13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3" name="Google Shape;2973;p27"/>
          <p:cNvGrpSpPr/>
          <p:nvPr/>
        </p:nvGrpSpPr>
        <p:grpSpPr>
          <a:xfrm>
            <a:off x="6975109" y="2868558"/>
            <a:ext cx="1168070" cy="2001467"/>
            <a:chOff x="6975109" y="2868558"/>
            <a:chExt cx="1168070" cy="2001467"/>
          </a:xfrm>
        </p:grpSpPr>
        <p:grpSp>
          <p:nvGrpSpPr>
            <p:cNvPr id="2974" name="Google Shape;2974;p27"/>
            <p:cNvGrpSpPr/>
            <p:nvPr/>
          </p:nvGrpSpPr>
          <p:grpSpPr>
            <a:xfrm rot="-242565">
              <a:off x="7040329" y="2948957"/>
              <a:ext cx="1037628" cy="1886838"/>
              <a:chOff x="7040265" y="2949334"/>
              <a:chExt cx="1037640" cy="1886861"/>
            </a:xfrm>
          </p:grpSpPr>
          <p:sp>
            <p:nvSpPr>
              <p:cNvPr id="2975" name="Google Shape;2975;p27"/>
              <p:cNvSpPr/>
              <p:nvPr/>
            </p:nvSpPr>
            <p:spPr>
              <a:xfrm rot="-515518">
                <a:off x="7220871" y="2958063"/>
                <a:ext cx="130953" cy="187679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7507" extrusionOk="0">
                    <a:moveTo>
                      <a:pt x="4370" y="1"/>
                    </a:moveTo>
                    <a:lnTo>
                      <a:pt x="1" y="2303"/>
                    </a:lnTo>
                    <a:lnTo>
                      <a:pt x="668" y="7506"/>
                    </a:lnTo>
                    <a:lnTo>
                      <a:pt x="5238" y="6906"/>
                    </a:ln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EFF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7"/>
              <p:cNvSpPr/>
              <p:nvPr/>
            </p:nvSpPr>
            <p:spPr>
              <a:xfrm rot="-515518">
                <a:off x="7237216" y="3064435"/>
                <a:ext cx="122603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3203" extrusionOk="0">
                    <a:moveTo>
                      <a:pt x="4570" y="0"/>
                    </a:moveTo>
                    <a:lnTo>
                      <a:pt x="0" y="600"/>
                    </a:lnTo>
                    <a:lnTo>
                      <a:pt x="334" y="3202"/>
                    </a:lnTo>
                    <a:lnTo>
                      <a:pt x="4904" y="2635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7"/>
              <p:cNvSpPr/>
              <p:nvPr/>
            </p:nvSpPr>
            <p:spPr>
              <a:xfrm rot="-515518">
                <a:off x="7082954" y="3067651"/>
                <a:ext cx="618814" cy="617964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24718" extrusionOk="0">
                    <a:moveTo>
                      <a:pt x="13243" y="0"/>
                    </a:moveTo>
                    <a:lnTo>
                      <a:pt x="10408" y="367"/>
                    </a:lnTo>
                    <a:lnTo>
                      <a:pt x="10007" y="400"/>
                    </a:lnTo>
                    <a:lnTo>
                      <a:pt x="7172" y="767"/>
                    </a:lnTo>
                    <a:lnTo>
                      <a:pt x="7439" y="2936"/>
                    </a:lnTo>
                    <a:cubicBezTo>
                      <a:pt x="7939" y="6805"/>
                      <a:pt x="5304" y="11575"/>
                      <a:pt x="1401" y="12075"/>
                    </a:cubicBezTo>
                    <a:cubicBezTo>
                      <a:pt x="601" y="12175"/>
                      <a:pt x="0" y="12909"/>
                      <a:pt x="100" y="13743"/>
                    </a:cubicBezTo>
                    <a:lnTo>
                      <a:pt x="1535" y="24718"/>
                    </a:lnTo>
                    <a:lnTo>
                      <a:pt x="12976" y="23250"/>
                    </a:lnTo>
                    <a:lnTo>
                      <a:pt x="13343" y="23217"/>
                    </a:lnTo>
                    <a:lnTo>
                      <a:pt x="24751" y="21749"/>
                    </a:lnTo>
                    <a:lnTo>
                      <a:pt x="23350" y="10741"/>
                    </a:lnTo>
                    <a:cubicBezTo>
                      <a:pt x="23260" y="10016"/>
                      <a:pt x="22649" y="9455"/>
                      <a:pt x="21915" y="9455"/>
                    </a:cubicBezTo>
                    <a:cubicBezTo>
                      <a:pt x="21839" y="9455"/>
                      <a:pt x="21761" y="9461"/>
                      <a:pt x="21682" y="9474"/>
                    </a:cubicBezTo>
                    <a:cubicBezTo>
                      <a:pt x="21458" y="9503"/>
                      <a:pt x="21233" y="9517"/>
                      <a:pt x="21010" y="9517"/>
                    </a:cubicBezTo>
                    <a:cubicBezTo>
                      <a:pt x="17386" y="9517"/>
                      <a:pt x="14015" y="5811"/>
                      <a:pt x="13543" y="2135"/>
                    </a:cubicBezTo>
                    <a:lnTo>
                      <a:pt x="13243" y="0"/>
                    </a:lnTo>
                    <a:close/>
                  </a:path>
                </a:pathLst>
              </a:custGeom>
              <a:solidFill>
                <a:srgbClr val="EFF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7"/>
              <p:cNvSpPr/>
              <p:nvPr/>
            </p:nvSpPr>
            <p:spPr>
              <a:xfrm rot="-515518">
                <a:off x="7164423" y="3334902"/>
                <a:ext cx="809794" cy="1448933"/>
              </a:xfrm>
              <a:custGeom>
                <a:avLst/>
                <a:gdLst/>
                <a:ahLst/>
                <a:cxnLst/>
                <a:rect l="l" t="t" r="r" b="b"/>
                <a:pathLst>
                  <a:path w="32391" h="57956" extrusionOk="0">
                    <a:moveTo>
                      <a:pt x="25452" y="1"/>
                    </a:moveTo>
                    <a:lnTo>
                      <a:pt x="1" y="3336"/>
                    </a:lnTo>
                    <a:lnTo>
                      <a:pt x="6505" y="53005"/>
                    </a:lnTo>
                    <a:cubicBezTo>
                      <a:pt x="6905" y="55862"/>
                      <a:pt x="9342" y="57956"/>
                      <a:pt x="12148" y="57956"/>
                    </a:cubicBezTo>
                    <a:cubicBezTo>
                      <a:pt x="12388" y="57956"/>
                      <a:pt x="12632" y="57940"/>
                      <a:pt x="12877" y="57909"/>
                    </a:cubicBezTo>
                    <a:lnTo>
                      <a:pt x="27087" y="56041"/>
                    </a:lnTo>
                    <a:cubicBezTo>
                      <a:pt x="30189" y="55607"/>
                      <a:pt x="32390" y="52772"/>
                      <a:pt x="31990" y="49669"/>
                    </a:cubicBezTo>
                    <a:lnTo>
                      <a:pt x="254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9" name="Google Shape;2979;p27"/>
            <p:cNvSpPr/>
            <p:nvPr/>
          </p:nvSpPr>
          <p:spPr>
            <a:xfrm rot="-776269">
              <a:off x="7402430" y="2903480"/>
              <a:ext cx="518958" cy="1825943"/>
            </a:xfrm>
            <a:custGeom>
              <a:avLst/>
              <a:gdLst/>
              <a:ahLst/>
              <a:cxnLst/>
              <a:rect l="l" t="t" r="r" b="b"/>
              <a:pathLst>
                <a:path w="21617" h="73988" extrusionOk="0">
                  <a:moveTo>
                    <a:pt x="2202" y="1"/>
                  </a:moveTo>
                  <a:lnTo>
                    <a:pt x="1" y="1168"/>
                  </a:lnTo>
                  <a:lnTo>
                    <a:pt x="9308" y="73987"/>
                  </a:lnTo>
                  <a:lnTo>
                    <a:pt x="13210" y="73487"/>
                  </a:lnTo>
                  <a:cubicBezTo>
                    <a:pt x="18147" y="72853"/>
                    <a:pt x="21616" y="68350"/>
                    <a:pt x="20983" y="63446"/>
                  </a:cubicBezTo>
                  <a:lnTo>
                    <a:pt x="15012" y="16946"/>
                  </a:lnTo>
                  <a:lnTo>
                    <a:pt x="13877" y="17080"/>
                  </a:lnTo>
                  <a:lnTo>
                    <a:pt x="13677" y="15612"/>
                  </a:lnTo>
                  <a:cubicBezTo>
                    <a:pt x="13587" y="14887"/>
                    <a:pt x="12949" y="14326"/>
                    <a:pt x="12234" y="14326"/>
                  </a:cubicBezTo>
                  <a:cubicBezTo>
                    <a:pt x="12160" y="14326"/>
                    <a:pt x="12085" y="14332"/>
                    <a:pt x="12009" y="14345"/>
                  </a:cubicBezTo>
                  <a:cubicBezTo>
                    <a:pt x="11785" y="14374"/>
                    <a:pt x="11560" y="14388"/>
                    <a:pt x="11337" y="14388"/>
                  </a:cubicBezTo>
                  <a:cubicBezTo>
                    <a:pt x="7713" y="14388"/>
                    <a:pt x="4342" y="10682"/>
                    <a:pt x="3870" y="7006"/>
                  </a:cubicBezTo>
                  <a:lnTo>
                    <a:pt x="3570" y="4871"/>
                  </a:lnTo>
                  <a:lnTo>
                    <a:pt x="2836" y="4971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1">
                <a:alpha val="370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27"/>
          <p:cNvGrpSpPr/>
          <p:nvPr/>
        </p:nvGrpSpPr>
        <p:grpSpPr>
          <a:xfrm>
            <a:off x="7898758" y="1392725"/>
            <a:ext cx="761531" cy="2537902"/>
            <a:chOff x="7898758" y="1392725"/>
            <a:chExt cx="761531" cy="2537902"/>
          </a:xfrm>
        </p:grpSpPr>
        <p:grpSp>
          <p:nvGrpSpPr>
            <p:cNvPr id="2981" name="Google Shape;2981;p27"/>
            <p:cNvGrpSpPr/>
            <p:nvPr/>
          </p:nvGrpSpPr>
          <p:grpSpPr>
            <a:xfrm>
              <a:off x="7898758" y="1398426"/>
              <a:ext cx="688989" cy="2532201"/>
              <a:chOff x="7884533" y="1111251"/>
              <a:chExt cx="688989" cy="2532201"/>
            </a:xfrm>
          </p:grpSpPr>
          <p:sp>
            <p:nvSpPr>
              <p:cNvPr id="2982" name="Google Shape;2982;p27"/>
              <p:cNvSpPr/>
              <p:nvPr/>
            </p:nvSpPr>
            <p:spPr>
              <a:xfrm rot="-355495">
                <a:off x="7979752" y="1749893"/>
                <a:ext cx="498551" cy="1872818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74918" extrusionOk="0">
                    <a:moveTo>
                      <a:pt x="7239" y="1"/>
                    </a:moveTo>
                    <a:lnTo>
                      <a:pt x="301" y="69350"/>
                    </a:lnTo>
                    <a:cubicBezTo>
                      <a:pt x="0" y="72119"/>
                      <a:pt x="2035" y="74587"/>
                      <a:pt x="4804" y="74888"/>
                    </a:cubicBezTo>
                    <a:cubicBezTo>
                      <a:pt x="4988" y="74907"/>
                      <a:pt x="5171" y="74917"/>
                      <a:pt x="5352" y="74917"/>
                    </a:cubicBezTo>
                    <a:cubicBezTo>
                      <a:pt x="7925" y="74917"/>
                      <a:pt x="10125" y="72969"/>
                      <a:pt x="10374" y="70351"/>
                    </a:cubicBezTo>
                    <a:lnTo>
                      <a:pt x="17313" y="1001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7"/>
              <p:cNvSpPr/>
              <p:nvPr/>
            </p:nvSpPr>
            <p:spPr>
              <a:xfrm rot="-261180">
                <a:off x="8016656" y="1126752"/>
                <a:ext cx="444518" cy="948408"/>
              </a:xfrm>
              <a:custGeom>
                <a:avLst/>
                <a:gdLst/>
                <a:ahLst/>
                <a:cxnLst/>
                <a:rect l="l" t="t" r="r" b="b"/>
                <a:pathLst>
                  <a:path w="17781" h="37158" extrusionOk="0">
                    <a:moveTo>
                      <a:pt x="9778" y="0"/>
                    </a:moveTo>
                    <a:cubicBezTo>
                      <a:pt x="6300" y="0"/>
                      <a:pt x="3281" y="2827"/>
                      <a:pt x="2903" y="6603"/>
                    </a:cubicBezTo>
                    <a:lnTo>
                      <a:pt x="1" y="35724"/>
                    </a:lnTo>
                    <a:lnTo>
                      <a:pt x="14445" y="37158"/>
                    </a:lnTo>
                    <a:lnTo>
                      <a:pt x="17380" y="8037"/>
                    </a:lnTo>
                    <a:cubicBezTo>
                      <a:pt x="17780" y="4068"/>
                      <a:pt x="15045" y="498"/>
                      <a:pt x="11309" y="131"/>
                    </a:cubicBezTo>
                    <a:lnTo>
                      <a:pt x="10408" y="31"/>
                    </a:lnTo>
                    <a:cubicBezTo>
                      <a:pt x="10197" y="11"/>
                      <a:pt x="9986" y="0"/>
                      <a:pt x="9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7"/>
              <p:cNvSpPr/>
              <p:nvPr/>
            </p:nvSpPr>
            <p:spPr>
              <a:xfrm rot="-261180">
                <a:off x="8131314" y="1259637"/>
                <a:ext cx="210997" cy="104460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1785" extrusionOk="0">
                    <a:moveTo>
                      <a:pt x="6063" y="1"/>
                    </a:moveTo>
                    <a:cubicBezTo>
                      <a:pt x="4934" y="1"/>
                      <a:pt x="3994" y="862"/>
                      <a:pt x="3870" y="2015"/>
                    </a:cubicBezTo>
                    <a:lnTo>
                      <a:pt x="100" y="39309"/>
                    </a:lnTo>
                    <a:cubicBezTo>
                      <a:pt x="0" y="40543"/>
                      <a:pt x="901" y="41644"/>
                      <a:pt x="2102" y="41777"/>
                    </a:cubicBezTo>
                    <a:cubicBezTo>
                      <a:pt x="2164" y="41782"/>
                      <a:pt x="2227" y="41785"/>
                      <a:pt x="2289" y="41785"/>
                    </a:cubicBezTo>
                    <a:cubicBezTo>
                      <a:pt x="3445" y="41785"/>
                      <a:pt x="4443" y="40915"/>
                      <a:pt x="4570" y="39776"/>
                    </a:cubicBezTo>
                    <a:lnTo>
                      <a:pt x="8306" y="2449"/>
                    </a:lnTo>
                    <a:cubicBezTo>
                      <a:pt x="8439" y="1215"/>
                      <a:pt x="7539" y="114"/>
                      <a:pt x="6305" y="14"/>
                    </a:cubicBezTo>
                    <a:cubicBezTo>
                      <a:pt x="6223" y="5"/>
                      <a:pt x="6142" y="1"/>
                      <a:pt x="60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5" name="Google Shape;2985;p27"/>
            <p:cNvSpPr/>
            <p:nvPr/>
          </p:nvSpPr>
          <p:spPr>
            <a:xfrm rot="-315681">
              <a:off x="8132229" y="1406467"/>
              <a:ext cx="414505" cy="2493481"/>
            </a:xfrm>
            <a:custGeom>
              <a:avLst/>
              <a:gdLst/>
              <a:ahLst/>
              <a:cxnLst/>
              <a:rect l="l" t="t" r="r" b="b"/>
              <a:pathLst>
                <a:path w="16580" h="96360" extrusionOk="0">
                  <a:moveTo>
                    <a:pt x="9641" y="0"/>
                  </a:moveTo>
                  <a:lnTo>
                    <a:pt x="1" y="96336"/>
                  </a:lnTo>
                  <a:cubicBezTo>
                    <a:pt x="167" y="96351"/>
                    <a:pt x="331" y="96359"/>
                    <a:pt x="494" y="96359"/>
                  </a:cubicBezTo>
                  <a:cubicBezTo>
                    <a:pt x="3087" y="96359"/>
                    <a:pt x="5289" y="94404"/>
                    <a:pt x="5571" y="91799"/>
                  </a:cubicBezTo>
                  <a:lnTo>
                    <a:pt x="11042" y="36860"/>
                  </a:lnTo>
                  <a:lnTo>
                    <a:pt x="13244" y="37093"/>
                  </a:lnTo>
                  <a:lnTo>
                    <a:pt x="16179" y="7939"/>
                  </a:lnTo>
                  <a:cubicBezTo>
                    <a:pt x="16579" y="3970"/>
                    <a:pt x="13844" y="400"/>
                    <a:pt x="10108" y="33"/>
                  </a:cubicBezTo>
                  <a:lnTo>
                    <a:pt x="9641" y="0"/>
                  </a:lnTo>
                  <a:close/>
                </a:path>
              </a:pathLst>
            </a:custGeom>
            <a:solidFill>
              <a:schemeClr val="dk1">
                <a:alpha val="245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28"/>
          <p:cNvSpPr txBox="1">
            <a:spLocks noGrp="1"/>
          </p:cNvSpPr>
          <p:nvPr>
            <p:ph type="body" idx="1"/>
          </p:nvPr>
        </p:nvSpPr>
        <p:spPr>
          <a:xfrm>
            <a:off x="571500" y="1152475"/>
            <a:ext cx="8001000" cy="3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latin typeface="Sue Ellen Francisco"/>
                <a:ea typeface="Sue Ellen Francisco"/>
                <a:cs typeface="Sue Ellen Francisco"/>
                <a:sym typeface="Sue Ellen Francisco"/>
              </a:rPr>
              <a:t>SUGESTÕES:</a:t>
            </a:r>
            <a:endParaRPr sz="2600" b="1"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93700" algn="l" rtl="0">
              <a:spcBef>
                <a:spcPts val="1600"/>
              </a:spcBef>
              <a:spcAft>
                <a:spcPts val="0"/>
              </a:spcAft>
              <a:buSzPts val="2600"/>
              <a:buFont typeface="Sue Ellen Francisco"/>
              <a:buChar char="●"/>
            </a:pPr>
            <a:r>
              <a:rPr lang="en" sz="2600" b="1">
                <a:latin typeface="Sue Ellen Francisco"/>
                <a:ea typeface="Sue Ellen Francisco"/>
                <a:cs typeface="Sue Ellen Francisco"/>
                <a:sym typeface="Sue Ellen Francisco"/>
              </a:rPr>
              <a:t>JOGOS ONLINE.</a:t>
            </a:r>
            <a:endParaRPr sz="2600" b="1"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ue Ellen Francisco"/>
              <a:buChar char="●"/>
            </a:pPr>
            <a:r>
              <a:rPr lang="en" sz="2600" b="1">
                <a:latin typeface="Sue Ellen Francisco"/>
                <a:ea typeface="Sue Ellen Francisco"/>
                <a:cs typeface="Sue Ellen Francisco"/>
                <a:sym typeface="Sue Ellen Francisco"/>
              </a:rPr>
              <a:t>PORTFÓLIO DIGITAL - </a:t>
            </a:r>
            <a:endParaRPr sz="2600" b="1"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ue Ellen Francisco"/>
              <a:buChar char="●"/>
            </a:pPr>
            <a:r>
              <a:rPr lang="en" sz="2600" b="1">
                <a:latin typeface="Sue Ellen Francisco"/>
                <a:ea typeface="Sue Ellen Francisco"/>
                <a:cs typeface="Sue Ellen Francisco"/>
                <a:sym typeface="Sue Ellen Francisco"/>
              </a:rPr>
              <a:t>EDIÇÃO DE VÍDEO - PARA CONTAÇÃO DE HISTÓRIA E AULA</a:t>
            </a:r>
            <a:endParaRPr sz="2600" b="1"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991" name="Google Shape;2991;p28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7568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O QUE O PROFESSOR PRECISA PARA SUAS AULAS ONLINE?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p29"/>
          <p:cNvSpPr txBox="1">
            <a:spLocks noGrp="1"/>
          </p:cNvSpPr>
          <p:nvPr>
            <p:ph type="title"/>
          </p:nvPr>
        </p:nvSpPr>
        <p:spPr>
          <a:xfrm>
            <a:off x="800100" y="1491675"/>
            <a:ext cx="31950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DICAS DE ATIVIDADES</a:t>
            </a:r>
            <a:endParaRPr sz="5200"/>
          </a:p>
        </p:txBody>
      </p:sp>
      <p:grpSp>
        <p:nvGrpSpPr>
          <p:cNvPr id="2997" name="Google Shape;2997;p29"/>
          <p:cNvGrpSpPr/>
          <p:nvPr/>
        </p:nvGrpSpPr>
        <p:grpSpPr>
          <a:xfrm rot="-5955588" flipH="1">
            <a:off x="2767956" y="2748495"/>
            <a:ext cx="1037271" cy="2349161"/>
            <a:chOff x="4552573" y="146231"/>
            <a:chExt cx="799371" cy="1186358"/>
          </a:xfrm>
        </p:grpSpPr>
        <p:sp>
          <p:nvSpPr>
            <p:cNvPr id="2998" name="Google Shape;2998;p29"/>
            <p:cNvSpPr/>
            <p:nvPr/>
          </p:nvSpPr>
          <p:spPr>
            <a:xfrm>
              <a:off x="4870813" y="430905"/>
              <a:ext cx="442335" cy="901684"/>
            </a:xfrm>
            <a:custGeom>
              <a:avLst/>
              <a:gdLst/>
              <a:ahLst/>
              <a:cxnLst/>
              <a:rect l="l" t="t" r="r" b="b"/>
              <a:pathLst>
                <a:path w="11484" h="22312" extrusionOk="0">
                  <a:moveTo>
                    <a:pt x="357" y="0"/>
                  </a:moveTo>
                  <a:cubicBezTo>
                    <a:pt x="165" y="0"/>
                    <a:pt x="1" y="248"/>
                    <a:pt x="180" y="427"/>
                  </a:cubicBezTo>
                  <a:cubicBezTo>
                    <a:pt x="2787" y="3502"/>
                    <a:pt x="5044" y="6848"/>
                    <a:pt x="6912" y="10428"/>
                  </a:cubicBezTo>
                  <a:cubicBezTo>
                    <a:pt x="8819" y="14047"/>
                    <a:pt x="10647" y="17938"/>
                    <a:pt x="10998" y="22063"/>
                  </a:cubicBezTo>
                  <a:cubicBezTo>
                    <a:pt x="10998" y="22224"/>
                    <a:pt x="11132" y="22312"/>
                    <a:pt x="11256" y="22312"/>
                  </a:cubicBezTo>
                  <a:cubicBezTo>
                    <a:pt x="11374" y="22312"/>
                    <a:pt x="11484" y="22233"/>
                    <a:pt x="11465" y="22063"/>
                  </a:cubicBezTo>
                  <a:cubicBezTo>
                    <a:pt x="11153" y="17938"/>
                    <a:pt x="9324" y="14008"/>
                    <a:pt x="7418" y="10389"/>
                  </a:cubicBezTo>
                  <a:cubicBezTo>
                    <a:pt x="5511" y="6692"/>
                    <a:pt x="3215" y="3229"/>
                    <a:pt x="530" y="77"/>
                  </a:cubicBezTo>
                  <a:cubicBezTo>
                    <a:pt x="476" y="23"/>
                    <a:pt x="41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5210415" y="730997"/>
              <a:ext cx="141529" cy="336582"/>
            </a:xfrm>
            <a:custGeom>
              <a:avLst/>
              <a:gdLst/>
              <a:ahLst/>
              <a:cxnLst/>
              <a:rect l="l" t="t" r="r" b="b"/>
              <a:pathLst>
                <a:path w="4437" h="10552" extrusionOk="0">
                  <a:moveTo>
                    <a:pt x="3321" y="891"/>
                  </a:moveTo>
                  <a:cubicBezTo>
                    <a:pt x="3963" y="2511"/>
                    <a:pt x="3732" y="4308"/>
                    <a:pt x="2997" y="5884"/>
                  </a:cubicBezTo>
                  <a:cubicBezTo>
                    <a:pt x="2608" y="6702"/>
                    <a:pt x="2063" y="7519"/>
                    <a:pt x="1479" y="8219"/>
                  </a:cubicBezTo>
                  <a:cubicBezTo>
                    <a:pt x="1177" y="8543"/>
                    <a:pt x="911" y="8902"/>
                    <a:pt x="681" y="9284"/>
                  </a:cubicBezTo>
                  <a:lnTo>
                    <a:pt x="681" y="9284"/>
                  </a:lnTo>
                  <a:cubicBezTo>
                    <a:pt x="570" y="7656"/>
                    <a:pt x="578" y="6002"/>
                    <a:pt x="1285" y="4522"/>
                  </a:cubicBezTo>
                  <a:cubicBezTo>
                    <a:pt x="1895" y="3234"/>
                    <a:pt x="2771" y="2152"/>
                    <a:pt x="3321" y="891"/>
                  </a:cubicBezTo>
                  <a:close/>
                  <a:moveTo>
                    <a:pt x="3324" y="1"/>
                  </a:moveTo>
                  <a:cubicBezTo>
                    <a:pt x="3226" y="1"/>
                    <a:pt x="3119" y="70"/>
                    <a:pt x="3075" y="203"/>
                  </a:cubicBezTo>
                  <a:cubicBezTo>
                    <a:pt x="2569" y="1837"/>
                    <a:pt x="1362" y="3121"/>
                    <a:pt x="701" y="4717"/>
                  </a:cubicBezTo>
                  <a:cubicBezTo>
                    <a:pt x="0" y="6390"/>
                    <a:pt x="117" y="8258"/>
                    <a:pt x="273" y="10048"/>
                  </a:cubicBezTo>
                  <a:cubicBezTo>
                    <a:pt x="273" y="10052"/>
                    <a:pt x="274" y="10056"/>
                    <a:pt x="275" y="10060"/>
                  </a:cubicBezTo>
                  <a:lnTo>
                    <a:pt x="275" y="10060"/>
                  </a:lnTo>
                  <a:cubicBezTo>
                    <a:pt x="247" y="10121"/>
                    <a:pt x="221" y="10182"/>
                    <a:pt x="195" y="10243"/>
                  </a:cubicBezTo>
                  <a:cubicBezTo>
                    <a:pt x="124" y="10433"/>
                    <a:pt x="271" y="10551"/>
                    <a:pt x="423" y="10551"/>
                  </a:cubicBezTo>
                  <a:cubicBezTo>
                    <a:pt x="519" y="10551"/>
                    <a:pt x="617" y="10504"/>
                    <a:pt x="662" y="10398"/>
                  </a:cubicBezTo>
                  <a:cubicBezTo>
                    <a:pt x="688" y="10322"/>
                    <a:pt x="716" y="10247"/>
                    <a:pt x="747" y="10173"/>
                  </a:cubicBezTo>
                  <a:lnTo>
                    <a:pt x="747" y="10173"/>
                  </a:lnTo>
                  <a:cubicBezTo>
                    <a:pt x="756" y="10158"/>
                    <a:pt x="763" y="10141"/>
                    <a:pt x="769" y="10123"/>
                  </a:cubicBezTo>
                  <a:lnTo>
                    <a:pt x="769" y="10123"/>
                  </a:lnTo>
                  <a:cubicBezTo>
                    <a:pt x="1121" y="9322"/>
                    <a:pt x="1772" y="8685"/>
                    <a:pt x="2296" y="7986"/>
                  </a:cubicBezTo>
                  <a:cubicBezTo>
                    <a:pt x="2880" y="7207"/>
                    <a:pt x="3386" y="6351"/>
                    <a:pt x="3736" y="5417"/>
                  </a:cubicBezTo>
                  <a:cubicBezTo>
                    <a:pt x="4437" y="3705"/>
                    <a:pt x="4359" y="1798"/>
                    <a:pt x="3503" y="125"/>
                  </a:cubicBezTo>
                  <a:cubicBezTo>
                    <a:pt x="3469" y="41"/>
                    <a:pt x="3399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4950168" y="916158"/>
              <a:ext cx="281432" cy="148929"/>
            </a:xfrm>
            <a:custGeom>
              <a:avLst/>
              <a:gdLst/>
              <a:ahLst/>
              <a:cxnLst/>
              <a:rect l="l" t="t" r="r" b="b"/>
              <a:pathLst>
                <a:path w="8823" h="4669" extrusionOk="0">
                  <a:moveTo>
                    <a:pt x="4138" y="468"/>
                  </a:moveTo>
                  <a:cubicBezTo>
                    <a:pt x="4348" y="468"/>
                    <a:pt x="4560" y="491"/>
                    <a:pt x="4774" y="546"/>
                  </a:cubicBezTo>
                  <a:cubicBezTo>
                    <a:pt x="6328" y="944"/>
                    <a:pt x="7143" y="2449"/>
                    <a:pt x="7782" y="3783"/>
                  </a:cubicBezTo>
                  <a:lnTo>
                    <a:pt x="7782" y="3783"/>
                  </a:lnTo>
                  <a:cubicBezTo>
                    <a:pt x="6752" y="3381"/>
                    <a:pt x="5634" y="3280"/>
                    <a:pt x="4541" y="3037"/>
                  </a:cubicBezTo>
                  <a:cubicBezTo>
                    <a:pt x="3801" y="2920"/>
                    <a:pt x="3062" y="2648"/>
                    <a:pt x="2439" y="2259"/>
                  </a:cubicBezTo>
                  <a:cubicBezTo>
                    <a:pt x="1920" y="1912"/>
                    <a:pt x="1443" y="1545"/>
                    <a:pt x="994" y="1124"/>
                  </a:cubicBezTo>
                  <a:lnTo>
                    <a:pt x="994" y="1124"/>
                  </a:lnTo>
                  <a:cubicBezTo>
                    <a:pt x="2067" y="1050"/>
                    <a:pt x="3083" y="468"/>
                    <a:pt x="4138" y="468"/>
                  </a:cubicBezTo>
                  <a:close/>
                  <a:moveTo>
                    <a:pt x="4063" y="0"/>
                  </a:moveTo>
                  <a:cubicBezTo>
                    <a:pt x="3721" y="0"/>
                    <a:pt x="3383" y="50"/>
                    <a:pt x="3062" y="157"/>
                  </a:cubicBezTo>
                  <a:cubicBezTo>
                    <a:pt x="2342" y="353"/>
                    <a:pt x="1595" y="660"/>
                    <a:pt x="843" y="660"/>
                  </a:cubicBezTo>
                  <a:cubicBezTo>
                    <a:pt x="701" y="660"/>
                    <a:pt x="558" y="649"/>
                    <a:pt x="416" y="624"/>
                  </a:cubicBezTo>
                  <a:cubicBezTo>
                    <a:pt x="400" y="622"/>
                    <a:pt x="385" y="620"/>
                    <a:pt x="370" y="620"/>
                  </a:cubicBezTo>
                  <a:cubicBezTo>
                    <a:pt x="158" y="620"/>
                    <a:pt x="0" y="868"/>
                    <a:pt x="182" y="1013"/>
                  </a:cubicBezTo>
                  <a:cubicBezTo>
                    <a:pt x="1311" y="2103"/>
                    <a:pt x="2439" y="3037"/>
                    <a:pt x="3996" y="3426"/>
                  </a:cubicBezTo>
                  <a:cubicBezTo>
                    <a:pt x="5474" y="3776"/>
                    <a:pt x="7070" y="3815"/>
                    <a:pt x="8354" y="4632"/>
                  </a:cubicBezTo>
                  <a:cubicBezTo>
                    <a:pt x="8398" y="4657"/>
                    <a:pt x="8440" y="4668"/>
                    <a:pt x="8480" y="4668"/>
                  </a:cubicBezTo>
                  <a:cubicBezTo>
                    <a:pt x="8689" y="4668"/>
                    <a:pt x="8822" y="4368"/>
                    <a:pt x="8626" y="4204"/>
                  </a:cubicBezTo>
                  <a:cubicBezTo>
                    <a:pt x="8536" y="4148"/>
                    <a:pt x="8444" y="4095"/>
                    <a:pt x="8352" y="4045"/>
                  </a:cubicBezTo>
                  <a:lnTo>
                    <a:pt x="8352" y="4045"/>
                  </a:lnTo>
                  <a:cubicBezTo>
                    <a:pt x="8378" y="3989"/>
                    <a:pt x="8384" y="3923"/>
                    <a:pt x="8354" y="3854"/>
                  </a:cubicBezTo>
                  <a:cubicBezTo>
                    <a:pt x="7654" y="2375"/>
                    <a:pt x="6875" y="819"/>
                    <a:pt x="5280" y="196"/>
                  </a:cubicBezTo>
                  <a:cubicBezTo>
                    <a:pt x="4880" y="70"/>
                    <a:pt x="4468" y="0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5150831" y="617922"/>
              <a:ext cx="109249" cy="330203"/>
            </a:xfrm>
            <a:custGeom>
              <a:avLst/>
              <a:gdLst/>
              <a:ahLst/>
              <a:cxnLst/>
              <a:rect l="l" t="t" r="r" b="b"/>
              <a:pathLst>
                <a:path w="3425" h="10352" extrusionOk="0">
                  <a:moveTo>
                    <a:pt x="1965" y="644"/>
                  </a:moveTo>
                  <a:cubicBezTo>
                    <a:pt x="2889" y="1808"/>
                    <a:pt x="2932" y="3461"/>
                    <a:pt x="2569" y="4876"/>
                  </a:cubicBezTo>
                  <a:cubicBezTo>
                    <a:pt x="2248" y="6220"/>
                    <a:pt x="1642" y="7475"/>
                    <a:pt x="1211" y="8758"/>
                  </a:cubicBezTo>
                  <a:lnTo>
                    <a:pt x="1211" y="8758"/>
                  </a:lnTo>
                  <a:cubicBezTo>
                    <a:pt x="1024" y="7441"/>
                    <a:pt x="572" y="6181"/>
                    <a:pt x="506" y="4838"/>
                  </a:cubicBezTo>
                  <a:cubicBezTo>
                    <a:pt x="434" y="3279"/>
                    <a:pt x="1172" y="1923"/>
                    <a:pt x="1965" y="644"/>
                  </a:cubicBezTo>
                  <a:close/>
                  <a:moveTo>
                    <a:pt x="1931" y="0"/>
                  </a:moveTo>
                  <a:cubicBezTo>
                    <a:pt x="1844" y="0"/>
                    <a:pt x="1758" y="38"/>
                    <a:pt x="1713" y="129"/>
                  </a:cubicBezTo>
                  <a:cubicBezTo>
                    <a:pt x="896" y="1452"/>
                    <a:pt x="78" y="2892"/>
                    <a:pt x="40" y="4487"/>
                  </a:cubicBezTo>
                  <a:cubicBezTo>
                    <a:pt x="1" y="6200"/>
                    <a:pt x="740" y="7795"/>
                    <a:pt x="779" y="9507"/>
                  </a:cubicBezTo>
                  <a:cubicBezTo>
                    <a:pt x="779" y="9620"/>
                    <a:pt x="845" y="9692"/>
                    <a:pt x="929" y="9723"/>
                  </a:cubicBezTo>
                  <a:lnTo>
                    <a:pt x="929" y="9723"/>
                  </a:lnTo>
                  <a:cubicBezTo>
                    <a:pt x="903" y="9832"/>
                    <a:pt x="879" y="9942"/>
                    <a:pt x="857" y="10052"/>
                  </a:cubicBezTo>
                  <a:cubicBezTo>
                    <a:pt x="811" y="10236"/>
                    <a:pt x="955" y="10352"/>
                    <a:pt x="1097" y="10352"/>
                  </a:cubicBezTo>
                  <a:cubicBezTo>
                    <a:pt x="1195" y="10352"/>
                    <a:pt x="1292" y="10296"/>
                    <a:pt x="1324" y="10169"/>
                  </a:cubicBezTo>
                  <a:cubicBezTo>
                    <a:pt x="1752" y="8223"/>
                    <a:pt x="2841" y="6433"/>
                    <a:pt x="3192" y="4448"/>
                  </a:cubicBezTo>
                  <a:cubicBezTo>
                    <a:pt x="3425" y="2892"/>
                    <a:pt x="3230" y="1219"/>
                    <a:pt x="2102" y="51"/>
                  </a:cubicBezTo>
                  <a:cubicBezTo>
                    <a:pt x="2054" y="19"/>
                    <a:pt x="19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4885226" y="806561"/>
              <a:ext cx="286535" cy="96394"/>
            </a:xfrm>
            <a:custGeom>
              <a:avLst/>
              <a:gdLst/>
              <a:ahLst/>
              <a:cxnLst/>
              <a:rect l="l" t="t" r="r" b="b"/>
              <a:pathLst>
                <a:path w="8983" h="3022" extrusionOk="0">
                  <a:moveTo>
                    <a:pt x="4825" y="480"/>
                  </a:moveTo>
                  <a:cubicBezTo>
                    <a:pt x="5604" y="480"/>
                    <a:pt x="6343" y="675"/>
                    <a:pt x="6966" y="1064"/>
                  </a:cubicBezTo>
                  <a:cubicBezTo>
                    <a:pt x="7318" y="1340"/>
                    <a:pt x="7653" y="1649"/>
                    <a:pt x="7952" y="1991"/>
                  </a:cubicBezTo>
                  <a:lnTo>
                    <a:pt x="7952" y="1991"/>
                  </a:lnTo>
                  <a:cubicBezTo>
                    <a:pt x="7814" y="1962"/>
                    <a:pt x="7673" y="1950"/>
                    <a:pt x="7528" y="1950"/>
                  </a:cubicBezTo>
                  <a:cubicBezTo>
                    <a:pt x="6611" y="1950"/>
                    <a:pt x="5576" y="2453"/>
                    <a:pt x="4709" y="2504"/>
                  </a:cubicBezTo>
                  <a:cubicBezTo>
                    <a:pt x="4577" y="2513"/>
                    <a:pt x="4446" y="2518"/>
                    <a:pt x="4315" y="2518"/>
                  </a:cubicBezTo>
                  <a:cubicBezTo>
                    <a:pt x="3053" y="2518"/>
                    <a:pt x="1815" y="2067"/>
                    <a:pt x="830" y="1268"/>
                  </a:cubicBezTo>
                  <a:lnTo>
                    <a:pt x="830" y="1268"/>
                  </a:lnTo>
                  <a:cubicBezTo>
                    <a:pt x="2167" y="947"/>
                    <a:pt x="3434" y="480"/>
                    <a:pt x="4825" y="480"/>
                  </a:cubicBezTo>
                  <a:close/>
                  <a:moveTo>
                    <a:pt x="4758" y="0"/>
                  </a:moveTo>
                  <a:cubicBezTo>
                    <a:pt x="3222" y="0"/>
                    <a:pt x="1744" y="620"/>
                    <a:pt x="234" y="908"/>
                  </a:cubicBezTo>
                  <a:cubicBezTo>
                    <a:pt x="78" y="947"/>
                    <a:pt x="0" y="1181"/>
                    <a:pt x="117" y="1297"/>
                  </a:cubicBezTo>
                  <a:cubicBezTo>
                    <a:pt x="1288" y="2411"/>
                    <a:pt x="2815" y="3022"/>
                    <a:pt x="4376" y="3022"/>
                  </a:cubicBezTo>
                  <a:cubicBezTo>
                    <a:pt x="4941" y="3022"/>
                    <a:pt x="5512" y="2942"/>
                    <a:pt x="6071" y="2776"/>
                  </a:cubicBezTo>
                  <a:cubicBezTo>
                    <a:pt x="6519" y="2642"/>
                    <a:pt x="7044" y="2456"/>
                    <a:pt x="7528" y="2456"/>
                  </a:cubicBezTo>
                  <a:cubicBezTo>
                    <a:pt x="7885" y="2456"/>
                    <a:pt x="8219" y="2557"/>
                    <a:pt x="8483" y="2854"/>
                  </a:cubicBezTo>
                  <a:cubicBezTo>
                    <a:pt x="8538" y="2908"/>
                    <a:pt x="8596" y="2931"/>
                    <a:pt x="8651" y="2931"/>
                  </a:cubicBezTo>
                  <a:cubicBezTo>
                    <a:pt x="8834" y="2931"/>
                    <a:pt x="8983" y="2683"/>
                    <a:pt x="8833" y="2504"/>
                  </a:cubicBezTo>
                  <a:cubicBezTo>
                    <a:pt x="8825" y="2494"/>
                    <a:pt x="8816" y="2484"/>
                    <a:pt x="8807" y="2475"/>
                  </a:cubicBezTo>
                  <a:lnTo>
                    <a:pt x="8807" y="2475"/>
                  </a:lnTo>
                  <a:cubicBezTo>
                    <a:pt x="8822" y="2408"/>
                    <a:pt x="8809" y="2335"/>
                    <a:pt x="8756" y="2270"/>
                  </a:cubicBezTo>
                  <a:cubicBezTo>
                    <a:pt x="8328" y="1647"/>
                    <a:pt x="7822" y="1103"/>
                    <a:pt x="7199" y="675"/>
                  </a:cubicBezTo>
                  <a:cubicBezTo>
                    <a:pt x="6577" y="247"/>
                    <a:pt x="5876" y="13"/>
                    <a:pt x="5137" y="13"/>
                  </a:cubicBezTo>
                  <a:cubicBezTo>
                    <a:pt x="5010" y="4"/>
                    <a:pt x="4884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5075108" y="440990"/>
              <a:ext cx="98117" cy="351128"/>
            </a:xfrm>
            <a:custGeom>
              <a:avLst/>
              <a:gdLst/>
              <a:ahLst/>
              <a:cxnLst/>
              <a:rect l="l" t="t" r="r" b="b"/>
              <a:pathLst>
                <a:path w="3076" h="11008" extrusionOk="0">
                  <a:moveTo>
                    <a:pt x="2046" y="824"/>
                  </a:moveTo>
                  <a:cubicBezTo>
                    <a:pt x="2120" y="1481"/>
                    <a:pt x="2216" y="2139"/>
                    <a:pt x="2336" y="2796"/>
                  </a:cubicBezTo>
                  <a:cubicBezTo>
                    <a:pt x="2491" y="3730"/>
                    <a:pt x="2530" y="4742"/>
                    <a:pt x="2414" y="5715"/>
                  </a:cubicBezTo>
                  <a:cubicBezTo>
                    <a:pt x="2297" y="6649"/>
                    <a:pt x="2063" y="7544"/>
                    <a:pt x="1752" y="8439"/>
                  </a:cubicBezTo>
                  <a:cubicBezTo>
                    <a:pt x="1544" y="8834"/>
                    <a:pt x="1380" y="9241"/>
                    <a:pt x="1255" y="9659"/>
                  </a:cubicBezTo>
                  <a:lnTo>
                    <a:pt x="1255" y="9659"/>
                  </a:lnTo>
                  <a:cubicBezTo>
                    <a:pt x="1126" y="8114"/>
                    <a:pt x="624" y="6613"/>
                    <a:pt x="624" y="5053"/>
                  </a:cubicBezTo>
                  <a:cubicBezTo>
                    <a:pt x="624" y="3531"/>
                    <a:pt x="1116" y="2039"/>
                    <a:pt x="2046" y="824"/>
                  </a:cubicBezTo>
                  <a:close/>
                  <a:moveTo>
                    <a:pt x="2238" y="0"/>
                  </a:moveTo>
                  <a:cubicBezTo>
                    <a:pt x="2176" y="0"/>
                    <a:pt x="2114" y="22"/>
                    <a:pt x="2063" y="72"/>
                  </a:cubicBezTo>
                  <a:cubicBezTo>
                    <a:pt x="935" y="1318"/>
                    <a:pt x="273" y="2913"/>
                    <a:pt x="157" y="4547"/>
                  </a:cubicBezTo>
                  <a:cubicBezTo>
                    <a:pt x="1" y="6493"/>
                    <a:pt x="779" y="8400"/>
                    <a:pt x="818" y="10346"/>
                  </a:cubicBezTo>
                  <a:cubicBezTo>
                    <a:pt x="818" y="10514"/>
                    <a:pt x="926" y="10601"/>
                    <a:pt x="1038" y="10608"/>
                  </a:cubicBezTo>
                  <a:lnTo>
                    <a:pt x="1038" y="10608"/>
                  </a:lnTo>
                  <a:cubicBezTo>
                    <a:pt x="1029" y="10663"/>
                    <a:pt x="1021" y="10718"/>
                    <a:pt x="1013" y="10774"/>
                  </a:cubicBezTo>
                  <a:cubicBezTo>
                    <a:pt x="1013" y="10929"/>
                    <a:pt x="1139" y="11007"/>
                    <a:pt x="1266" y="11007"/>
                  </a:cubicBezTo>
                  <a:cubicBezTo>
                    <a:pt x="1392" y="11007"/>
                    <a:pt x="1519" y="10929"/>
                    <a:pt x="1519" y="10774"/>
                  </a:cubicBezTo>
                  <a:cubicBezTo>
                    <a:pt x="1557" y="9918"/>
                    <a:pt x="2024" y="9100"/>
                    <a:pt x="2297" y="8283"/>
                  </a:cubicBezTo>
                  <a:cubicBezTo>
                    <a:pt x="2880" y="6610"/>
                    <a:pt x="3075" y="4781"/>
                    <a:pt x="2880" y="3030"/>
                  </a:cubicBezTo>
                  <a:cubicBezTo>
                    <a:pt x="2686" y="2096"/>
                    <a:pt x="2569" y="1162"/>
                    <a:pt x="2491" y="228"/>
                  </a:cubicBezTo>
                  <a:cubicBezTo>
                    <a:pt x="2491" y="96"/>
                    <a:pt x="236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4798339" y="652913"/>
              <a:ext cx="321718" cy="142422"/>
            </a:xfrm>
            <a:custGeom>
              <a:avLst/>
              <a:gdLst/>
              <a:ahLst/>
              <a:cxnLst/>
              <a:rect l="l" t="t" r="r" b="b"/>
              <a:pathLst>
                <a:path w="10086" h="4465" extrusionOk="0">
                  <a:moveTo>
                    <a:pt x="3550" y="494"/>
                  </a:moveTo>
                  <a:cubicBezTo>
                    <a:pt x="4339" y="494"/>
                    <a:pt x="5092" y="694"/>
                    <a:pt x="5759" y="1094"/>
                  </a:cubicBezTo>
                  <a:cubicBezTo>
                    <a:pt x="6932" y="1728"/>
                    <a:pt x="7976" y="2543"/>
                    <a:pt x="8870" y="3518"/>
                  </a:cubicBezTo>
                  <a:lnTo>
                    <a:pt x="8870" y="3518"/>
                  </a:lnTo>
                  <a:cubicBezTo>
                    <a:pt x="7710" y="2982"/>
                    <a:pt x="6474" y="2654"/>
                    <a:pt x="5215" y="2534"/>
                  </a:cubicBezTo>
                  <a:cubicBezTo>
                    <a:pt x="4320" y="2495"/>
                    <a:pt x="3425" y="2262"/>
                    <a:pt x="2607" y="1912"/>
                  </a:cubicBezTo>
                  <a:cubicBezTo>
                    <a:pt x="2013" y="1614"/>
                    <a:pt x="1464" y="1272"/>
                    <a:pt x="926" y="901"/>
                  </a:cubicBezTo>
                  <a:lnTo>
                    <a:pt x="926" y="901"/>
                  </a:lnTo>
                  <a:cubicBezTo>
                    <a:pt x="1655" y="748"/>
                    <a:pt x="2403" y="604"/>
                    <a:pt x="3152" y="511"/>
                  </a:cubicBezTo>
                  <a:cubicBezTo>
                    <a:pt x="3286" y="500"/>
                    <a:pt x="3418" y="494"/>
                    <a:pt x="3550" y="494"/>
                  </a:cubicBezTo>
                  <a:close/>
                  <a:moveTo>
                    <a:pt x="3533" y="1"/>
                  </a:moveTo>
                  <a:cubicBezTo>
                    <a:pt x="3471" y="1"/>
                    <a:pt x="3409" y="2"/>
                    <a:pt x="3347" y="5"/>
                  </a:cubicBezTo>
                  <a:cubicBezTo>
                    <a:pt x="2296" y="83"/>
                    <a:pt x="1245" y="355"/>
                    <a:pt x="234" y="511"/>
                  </a:cubicBezTo>
                  <a:cubicBezTo>
                    <a:pt x="0" y="550"/>
                    <a:pt x="39" y="861"/>
                    <a:pt x="195" y="978"/>
                  </a:cubicBezTo>
                  <a:cubicBezTo>
                    <a:pt x="1518" y="1912"/>
                    <a:pt x="2880" y="2729"/>
                    <a:pt x="4514" y="2962"/>
                  </a:cubicBezTo>
                  <a:cubicBezTo>
                    <a:pt x="5409" y="3001"/>
                    <a:pt x="6265" y="3157"/>
                    <a:pt x="7121" y="3351"/>
                  </a:cubicBezTo>
                  <a:cubicBezTo>
                    <a:pt x="8016" y="3624"/>
                    <a:pt x="8872" y="3974"/>
                    <a:pt x="9651" y="4441"/>
                  </a:cubicBezTo>
                  <a:cubicBezTo>
                    <a:pt x="9688" y="4457"/>
                    <a:pt x="9724" y="4464"/>
                    <a:pt x="9758" y="4464"/>
                  </a:cubicBezTo>
                  <a:cubicBezTo>
                    <a:pt x="9969" y="4464"/>
                    <a:pt x="10086" y="4181"/>
                    <a:pt x="9884" y="4013"/>
                  </a:cubicBezTo>
                  <a:lnTo>
                    <a:pt x="9884" y="4013"/>
                  </a:lnTo>
                  <a:lnTo>
                    <a:pt x="9884" y="4039"/>
                  </a:lnTo>
                  <a:lnTo>
                    <a:pt x="9884" y="4039"/>
                  </a:lnTo>
                  <a:cubicBezTo>
                    <a:pt x="9876" y="4018"/>
                    <a:pt x="9863" y="3996"/>
                    <a:pt x="9845" y="3974"/>
                  </a:cubicBezTo>
                  <a:cubicBezTo>
                    <a:pt x="8795" y="2573"/>
                    <a:pt x="7433" y="1406"/>
                    <a:pt x="5876" y="627"/>
                  </a:cubicBezTo>
                  <a:cubicBezTo>
                    <a:pt x="5154" y="230"/>
                    <a:pt x="4331" y="1"/>
                    <a:pt x="3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4993197" y="330978"/>
              <a:ext cx="81945" cy="321750"/>
            </a:xfrm>
            <a:custGeom>
              <a:avLst/>
              <a:gdLst/>
              <a:ahLst/>
              <a:cxnLst/>
              <a:rect l="l" t="t" r="r" b="b"/>
              <a:pathLst>
                <a:path w="2569" h="10087" extrusionOk="0">
                  <a:moveTo>
                    <a:pt x="1526" y="921"/>
                  </a:moveTo>
                  <a:cubicBezTo>
                    <a:pt x="1859" y="2277"/>
                    <a:pt x="2063" y="3658"/>
                    <a:pt x="2063" y="5039"/>
                  </a:cubicBezTo>
                  <a:cubicBezTo>
                    <a:pt x="2002" y="6325"/>
                    <a:pt x="1627" y="7563"/>
                    <a:pt x="1243" y="8790"/>
                  </a:cubicBezTo>
                  <a:lnTo>
                    <a:pt x="1243" y="8790"/>
                  </a:lnTo>
                  <a:cubicBezTo>
                    <a:pt x="834" y="7519"/>
                    <a:pt x="572" y="6196"/>
                    <a:pt x="506" y="4844"/>
                  </a:cubicBezTo>
                  <a:cubicBezTo>
                    <a:pt x="473" y="3419"/>
                    <a:pt x="942" y="2172"/>
                    <a:pt x="1526" y="921"/>
                  </a:cubicBezTo>
                  <a:close/>
                  <a:moveTo>
                    <a:pt x="1565" y="1"/>
                  </a:moveTo>
                  <a:cubicBezTo>
                    <a:pt x="1487" y="1"/>
                    <a:pt x="1411" y="32"/>
                    <a:pt x="1363" y="97"/>
                  </a:cubicBezTo>
                  <a:cubicBezTo>
                    <a:pt x="662" y="1576"/>
                    <a:pt x="1" y="3016"/>
                    <a:pt x="1" y="4650"/>
                  </a:cubicBezTo>
                  <a:cubicBezTo>
                    <a:pt x="78" y="6352"/>
                    <a:pt x="424" y="8015"/>
                    <a:pt x="1002" y="9564"/>
                  </a:cubicBezTo>
                  <a:lnTo>
                    <a:pt x="1002" y="9564"/>
                  </a:lnTo>
                  <a:cubicBezTo>
                    <a:pt x="979" y="9638"/>
                    <a:pt x="957" y="9712"/>
                    <a:pt x="935" y="9787"/>
                  </a:cubicBezTo>
                  <a:cubicBezTo>
                    <a:pt x="889" y="9970"/>
                    <a:pt x="1033" y="10086"/>
                    <a:pt x="1174" y="10086"/>
                  </a:cubicBezTo>
                  <a:cubicBezTo>
                    <a:pt x="1273" y="10086"/>
                    <a:pt x="1370" y="10031"/>
                    <a:pt x="1401" y="9903"/>
                  </a:cubicBezTo>
                  <a:cubicBezTo>
                    <a:pt x="1421" y="9836"/>
                    <a:pt x="1441" y="9768"/>
                    <a:pt x="1462" y="9700"/>
                  </a:cubicBezTo>
                  <a:lnTo>
                    <a:pt x="1462" y="9700"/>
                  </a:lnTo>
                  <a:cubicBezTo>
                    <a:pt x="1510" y="9652"/>
                    <a:pt x="1538" y="9583"/>
                    <a:pt x="1523" y="9498"/>
                  </a:cubicBezTo>
                  <a:lnTo>
                    <a:pt x="1523" y="9498"/>
                  </a:lnTo>
                  <a:cubicBezTo>
                    <a:pt x="1970" y="8037"/>
                    <a:pt x="2498" y="6571"/>
                    <a:pt x="2569" y="5039"/>
                  </a:cubicBezTo>
                  <a:cubicBezTo>
                    <a:pt x="2530" y="3366"/>
                    <a:pt x="2296" y="1731"/>
                    <a:pt x="1830" y="175"/>
                  </a:cubicBezTo>
                  <a:cubicBezTo>
                    <a:pt x="1784" y="61"/>
                    <a:pt x="1673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4727591" y="508548"/>
              <a:ext cx="314765" cy="138403"/>
            </a:xfrm>
            <a:custGeom>
              <a:avLst/>
              <a:gdLst/>
              <a:ahLst/>
              <a:cxnLst/>
              <a:rect l="l" t="t" r="r" b="b"/>
              <a:pathLst>
                <a:path w="9868" h="4339" extrusionOk="0">
                  <a:moveTo>
                    <a:pt x="3230" y="484"/>
                  </a:moveTo>
                  <a:cubicBezTo>
                    <a:pt x="4086" y="523"/>
                    <a:pt x="4864" y="834"/>
                    <a:pt x="5526" y="1418"/>
                  </a:cubicBezTo>
                  <a:cubicBezTo>
                    <a:pt x="6547" y="2168"/>
                    <a:pt x="7428" y="3058"/>
                    <a:pt x="8510" y="3711"/>
                  </a:cubicBezTo>
                  <a:lnTo>
                    <a:pt x="8510" y="3711"/>
                  </a:lnTo>
                  <a:cubicBezTo>
                    <a:pt x="7193" y="3502"/>
                    <a:pt x="5880" y="3250"/>
                    <a:pt x="4592" y="2974"/>
                  </a:cubicBezTo>
                  <a:cubicBezTo>
                    <a:pt x="3775" y="2858"/>
                    <a:pt x="3035" y="2546"/>
                    <a:pt x="2335" y="2157"/>
                  </a:cubicBezTo>
                  <a:cubicBezTo>
                    <a:pt x="1832" y="1811"/>
                    <a:pt x="1329" y="1491"/>
                    <a:pt x="805" y="1196"/>
                  </a:cubicBezTo>
                  <a:lnTo>
                    <a:pt x="805" y="1196"/>
                  </a:lnTo>
                  <a:cubicBezTo>
                    <a:pt x="1556" y="788"/>
                    <a:pt x="2365" y="550"/>
                    <a:pt x="3230" y="484"/>
                  </a:cubicBezTo>
                  <a:close/>
                  <a:moveTo>
                    <a:pt x="3219" y="0"/>
                  </a:moveTo>
                  <a:cubicBezTo>
                    <a:pt x="3105" y="0"/>
                    <a:pt x="2992" y="6"/>
                    <a:pt x="2880" y="17"/>
                  </a:cubicBezTo>
                  <a:cubicBezTo>
                    <a:pt x="1907" y="134"/>
                    <a:pt x="973" y="484"/>
                    <a:pt x="156" y="990"/>
                  </a:cubicBezTo>
                  <a:cubicBezTo>
                    <a:pt x="0" y="1068"/>
                    <a:pt x="0" y="1301"/>
                    <a:pt x="156" y="1379"/>
                  </a:cubicBezTo>
                  <a:cubicBezTo>
                    <a:pt x="856" y="1768"/>
                    <a:pt x="1518" y="2196"/>
                    <a:pt x="2179" y="2624"/>
                  </a:cubicBezTo>
                  <a:cubicBezTo>
                    <a:pt x="2841" y="3013"/>
                    <a:pt x="3541" y="3247"/>
                    <a:pt x="4281" y="3402"/>
                  </a:cubicBezTo>
                  <a:cubicBezTo>
                    <a:pt x="5993" y="3791"/>
                    <a:pt x="7705" y="4103"/>
                    <a:pt x="9417" y="4336"/>
                  </a:cubicBezTo>
                  <a:cubicBezTo>
                    <a:pt x="9430" y="4338"/>
                    <a:pt x="9442" y="4339"/>
                    <a:pt x="9454" y="4339"/>
                  </a:cubicBezTo>
                  <a:cubicBezTo>
                    <a:pt x="9557" y="4339"/>
                    <a:pt x="9635" y="4282"/>
                    <a:pt x="9678" y="4207"/>
                  </a:cubicBezTo>
                  <a:lnTo>
                    <a:pt x="9678" y="4207"/>
                  </a:lnTo>
                  <a:cubicBezTo>
                    <a:pt x="9838" y="4123"/>
                    <a:pt x="9868" y="3807"/>
                    <a:pt x="9651" y="3714"/>
                  </a:cubicBezTo>
                  <a:cubicBezTo>
                    <a:pt x="7900" y="3052"/>
                    <a:pt x="6771" y="1496"/>
                    <a:pt x="5176" y="562"/>
                  </a:cubicBezTo>
                  <a:cubicBezTo>
                    <a:pt x="4576" y="195"/>
                    <a:pt x="3891" y="0"/>
                    <a:pt x="3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4877762" y="222114"/>
              <a:ext cx="109281" cy="340378"/>
            </a:xfrm>
            <a:custGeom>
              <a:avLst/>
              <a:gdLst/>
              <a:ahLst/>
              <a:cxnLst/>
              <a:rect l="l" t="t" r="r" b="b"/>
              <a:pathLst>
                <a:path w="3426" h="10671" extrusionOk="0">
                  <a:moveTo>
                    <a:pt x="734" y="759"/>
                  </a:moveTo>
                  <a:lnTo>
                    <a:pt x="734" y="759"/>
                  </a:lnTo>
                  <a:cubicBezTo>
                    <a:pt x="1813" y="1847"/>
                    <a:pt x="2470" y="3237"/>
                    <a:pt x="2647" y="4755"/>
                  </a:cubicBezTo>
                  <a:cubicBezTo>
                    <a:pt x="2787" y="6126"/>
                    <a:pt x="2846" y="7476"/>
                    <a:pt x="2840" y="8835"/>
                  </a:cubicBezTo>
                  <a:lnTo>
                    <a:pt x="2840" y="8835"/>
                  </a:lnTo>
                  <a:cubicBezTo>
                    <a:pt x="2756" y="8613"/>
                    <a:pt x="2667" y="8396"/>
                    <a:pt x="2569" y="8180"/>
                  </a:cubicBezTo>
                  <a:cubicBezTo>
                    <a:pt x="2258" y="7362"/>
                    <a:pt x="1868" y="6545"/>
                    <a:pt x="1557" y="5728"/>
                  </a:cubicBezTo>
                  <a:cubicBezTo>
                    <a:pt x="948" y="4151"/>
                    <a:pt x="470" y="2474"/>
                    <a:pt x="734" y="759"/>
                  </a:cubicBezTo>
                  <a:close/>
                  <a:moveTo>
                    <a:pt x="555" y="1"/>
                  </a:moveTo>
                  <a:cubicBezTo>
                    <a:pt x="458" y="1"/>
                    <a:pt x="375" y="67"/>
                    <a:pt x="351" y="163"/>
                  </a:cubicBezTo>
                  <a:cubicBezTo>
                    <a:pt x="1" y="1798"/>
                    <a:pt x="156" y="3510"/>
                    <a:pt x="779" y="5028"/>
                  </a:cubicBezTo>
                  <a:cubicBezTo>
                    <a:pt x="1090" y="5884"/>
                    <a:pt x="1440" y="6662"/>
                    <a:pt x="1752" y="7479"/>
                  </a:cubicBezTo>
                  <a:cubicBezTo>
                    <a:pt x="1946" y="7868"/>
                    <a:pt x="2102" y="8296"/>
                    <a:pt x="2258" y="8686"/>
                  </a:cubicBezTo>
                  <a:cubicBezTo>
                    <a:pt x="2335" y="8919"/>
                    <a:pt x="2413" y="9114"/>
                    <a:pt x="2452" y="9308"/>
                  </a:cubicBezTo>
                  <a:cubicBezTo>
                    <a:pt x="2557" y="9518"/>
                    <a:pt x="2631" y="9728"/>
                    <a:pt x="2673" y="9938"/>
                  </a:cubicBezTo>
                  <a:lnTo>
                    <a:pt x="2673" y="9938"/>
                  </a:lnTo>
                  <a:cubicBezTo>
                    <a:pt x="2664" y="9948"/>
                    <a:pt x="2655" y="9958"/>
                    <a:pt x="2647" y="9970"/>
                  </a:cubicBezTo>
                  <a:lnTo>
                    <a:pt x="2647" y="10009"/>
                  </a:lnTo>
                  <a:cubicBezTo>
                    <a:pt x="2608" y="10086"/>
                    <a:pt x="2608" y="10164"/>
                    <a:pt x="2647" y="10242"/>
                  </a:cubicBezTo>
                  <a:cubicBezTo>
                    <a:pt x="2692" y="10287"/>
                    <a:pt x="2750" y="10332"/>
                    <a:pt x="2805" y="10362"/>
                  </a:cubicBezTo>
                  <a:lnTo>
                    <a:pt x="2805" y="10362"/>
                  </a:lnTo>
                  <a:cubicBezTo>
                    <a:pt x="2804" y="10387"/>
                    <a:pt x="2803" y="10412"/>
                    <a:pt x="2802" y="10437"/>
                  </a:cubicBezTo>
                  <a:cubicBezTo>
                    <a:pt x="2802" y="10592"/>
                    <a:pt x="2929" y="10670"/>
                    <a:pt x="3055" y="10670"/>
                  </a:cubicBezTo>
                  <a:cubicBezTo>
                    <a:pt x="3182" y="10670"/>
                    <a:pt x="3308" y="10592"/>
                    <a:pt x="3308" y="10437"/>
                  </a:cubicBezTo>
                  <a:cubicBezTo>
                    <a:pt x="3425" y="8413"/>
                    <a:pt x="3308" y="6351"/>
                    <a:pt x="3075" y="4327"/>
                  </a:cubicBezTo>
                  <a:cubicBezTo>
                    <a:pt x="2802" y="2693"/>
                    <a:pt x="1985" y="1175"/>
                    <a:pt x="740" y="86"/>
                  </a:cubicBezTo>
                  <a:cubicBezTo>
                    <a:pt x="681" y="26"/>
                    <a:pt x="615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4603895" y="397929"/>
              <a:ext cx="348321" cy="125899"/>
            </a:xfrm>
            <a:custGeom>
              <a:avLst/>
              <a:gdLst/>
              <a:ahLst/>
              <a:cxnLst/>
              <a:rect l="l" t="t" r="r" b="b"/>
              <a:pathLst>
                <a:path w="10920" h="3947" extrusionOk="0">
                  <a:moveTo>
                    <a:pt x="4632" y="511"/>
                  </a:moveTo>
                  <a:cubicBezTo>
                    <a:pt x="4939" y="511"/>
                    <a:pt x="5247" y="542"/>
                    <a:pt x="5551" y="605"/>
                  </a:cubicBezTo>
                  <a:cubicBezTo>
                    <a:pt x="7194" y="913"/>
                    <a:pt x="8506" y="1944"/>
                    <a:pt x="9725" y="3008"/>
                  </a:cubicBezTo>
                  <a:lnTo>
                    <a:pt x="9725" y="3008"/>
                  </a:lnTo>
                  <a:cubicBezTo>
                    <a:pt x="8551" y="2545"/>
                    <a:pt x="7253" y="2400"/>
                    <a:pt x="5979" y="2279"/>
                  </a:cubicBezTo>
                  <a:cubicBezTo>
                    <a:pt x="5084" y="2201"/>
                    <a:pt x="4151" y="2045"/>
                    <a:pt x="3256" y="1773"/>
                  </a:cubicBezTo>
                  <a:cubicBezTo>
                    <a:pt x="2675" y="1579"/>
                    <a:pt x="2110" y="1356"/>
                    <a:pt x="1550" y="1102"/>
                  </a:cubicBezTo>
                  <a:lnTo>
                    <a:pt x="1550" y="1102"/>
                  </a:lnTo>
                  <a:cubicBezTo>
                    <a:pt x="1963" y="1074"/>
                    <a:pt x="2376" y="996"/>
                    <a:pt x="2789" y="878"/>
                  </a:cubicBezTo>
                  <a:cubicBezTo>
                    <a:pt x="3366" y="641"/>
                    <a:pt x="3996" y="511"/>
                    <a:pt x="4632" y="511"/>
                  </a:cubicBezTo>
                  <a:close/>
                  <a:moveTo>
                    <a:pt x="4640" y="1"/>
                  </a:moveTo>
                  <a:cubicBezTo>
                    <a:pt x="4242" y="1"/>
                    <a:pt x="3842" y="49"/>
                    <a:pt x="3450" y="138"/>
                  </a:cubicBezTo>
                  <a:cubicBezTo>
                    <a:pt x="3022" y="255"/>
                    <a:pt x="2594" y="450"/>
                    <a:pt x="2127" y="527"/>
                  </a:cubicBezTo>
                  <a:cubicBezTo>
                    <a:pt x="1810" y="595"/>
                    <a:pt x="1481" y="637"/>
                    <a:pt x="1153" y="637"/>
                  </a:cubicBezTo>
                  <a:cubicBezTo>
                    <a:pt x="917" y="637"/>
                    <a:pt x="682" y="615"/>
                    <a:pt x="454" y="566"/>
                  </a:cubicBezTo>
                  <a:cubicBezTo>
                    <a:pt x="442" y="564"/>
                    <a:pt x="429" y="563"/>
                    <a:pt x="417" y="563"/>
                  </a:cubicBezTo>
                  <a:cubicBezTo>
                    <a:pt x="197" y="563"/>
                    <a:pt x="1" y="886"/>
                    <a:pt x="259" y="1033"/>
                  </a:cubicBezTo>
                  <a:cubicBezTo>
                    <a:pt x="1816" y="1850"/>
                    <a:pt x="3489" y="2395"/>
                    <a:pt x="5240" y="2668"/>
                  </a:cubicBezTo>
                  <a:cubicBezTo>
                    <a:pt x="6991" y="2901"/>
                    <a:pt x="8859" y="2979"/>
                    <a:pt x="10416" y="3913"/>
                  </a:cubicBezTo>
                  <a:cubicBezTo>
                    <a:pt x="10462" y="3936"/>
                    <a:pt x="10507" y="3946"/>
                    <a:pt x="10549" y="3946"/>
                  </a:cubicBezTo>
                  <a:cubicBezTo>
                    <a:pt x="10785" y="3946"/>
                    <a:pt x="10920" y="3617"/>
                    <a:pt x="10688" y="3485"/>
                  </a:cubicBezTo>
                  <a:cubicBezTo>
                    <a:pt x="10656" y="3466"/>
                    <a:pt x="10625" y="3447"/>
                    <a:pt x="10593" y="3428"/>
                  </a:cubicBezTo>
                  <a:lnTo>
                    <a:pt x="10593" y="3428"/>
                  </a:lnTo>
                  <a:cubicBezTo>
                    <a:pt x="10663" y="3345"/>
                    <a:pt x="10678" y="3223"/>
                    <a:pt x="10571" y="3135"/>
                  </a:cubicBezTo>
                  <a:cubicBezTo>
                    <a:pt x="9248" y="1928"/>
                    <a:pt x="7808" y="683"/>
                    <a:pt x="6018" y="216"/>
                  </a:cubicBezTo>
                  <a:cubicBezTo>
                    <a:pt x="5575" y="68"/>
                    <a:pt x="511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4788387" y="171717"/>
              <a:ext cx="100286" cy="276679"/>
            </a:xfrm>
            <a:custGeom>
              <a:avLst/>
              <a:gdLst/>
              <a:ahLst/>
              <a:cxnLst/>
              <a:rect l="l" t="t" r="r" b="b"/>
              <a:pathLst>
                <a:path w="3144" h="8674" extrusionOk="0">
                  <a:moveTo>
                    <a:pt x="655" y="853"/>
                  </a:moveTo>
                  <a:lnTo>
                    <a:pt x="655" y="853"/>
                  </a:lnTo>
                  <a:cubicBezTo>
                    <a:pt x="1357" y="1912"/>
                    <a:pt x="2018" y="3040"/>
                    <a:pt x="2219" y="4312"/>
                  </a:cubicBezTo>
                  <a:cubicBezTo>
                    <a:pt x="2369" y="5259"/>
                    <a:pt x="2247" y="6175"/>
                    <a:pt x="2303" y="7069"/>
                  </a:cubicBezTo>
                  <a:lnTo>
                    <a:pt x="2303" y="7069"/>
                  </a:lnTo>
                  <a:cubicBezTo>
                    <a:pt x="1890" y="6255"/>
                    <a:pt x="1377" y="5483"/>
                    <a:pt x="1090" y="4623"/>
                  </a:cubicBezTo>
                  <a:cubicBezTo>
                    <a:pt x="649" y="3400"/>
                    <a:pt x="504" y="2117"/>
                    <a:pt x="655" y="853"/>
                  </a:cubicBezTo>
                  <a:close/>
                  <a:moveTo>
                    <a:pt x="507" y="1"/>
                  </a:moveTo>
                  <a:cubicBezTo>
                    <a:pt x="399" y="1"/>
                    <a:pt x="295" y="58"/>
                    <a:pt x="273" y="187"/>
                  </a:cubicBezTo>
                  <a:cubicBezTo>
                    <a:pt x="1" y="1627"/>
                    <a:pt x="79" y="3105"/>
                    <a:pt x="507" y="4467"/>
                  </a:cubicBezTo>
                  <a:cubicBezTo>
                    <a:pt x="974" y="5868"/>
                    <a:pt x="1985" y="7036"/>
                    <a:pt x="2336" y="8475"/>
                  </a:cubicBezTo>
                  <a:cubicBezTo>
                    <a:pt x="2367" y="8600"/>
                    <a:pt x="2460" y="8656"/>
                    <a:pt x="2556" y="8656"/>
                  </a:cubicBezTo>
                  <a:cubicBezTo>
                    <a:pt x="2602" y="8656"/>
                    <a:pt x="2649" y="8643"/>
                    <a:pt x="2689" y="8619"/>
                  </a:cubicBezTo>
                  <a:lnTo>
                    <a:pt x="2689" y="8619"/>
                  </a:lnTo>
                  <a:cubicBezTo>
                    <a:pt x="2725" y="8657"/>
                    <a:pt x="2771" y="8674"/>
                    <a:pt x="2819" y="8674"/>
                  </a:cubicBezTo>
                  <a:cubicBezTo>
                    <a:pt x="2973" y="8674"/>
                    <a:pt x="3144" y="8496"/>
                    <a:pt x="3036" y="8281"/>
                  </a:cubicBezTo>
                  <a:cubicBezTo>
                    <a:pt x="2452" y="6919"/>
                    <a:pt x="2958" y="5362"/>
                    <a:pt x="2647" y="3923"/>
                  </a:cubicBezTo>
                  <a:cubicBezTo>
                    <a:pt x="2258" y="2522"/>
                    <a:pt x="1596" y="1238"/>
                    <a:pt x="740" y="109"/>
                  </a:cubicBezTo>
                  <a:cubicBezTo>
                    <a:pt x="688" y="39"/>
                    <a:pt x="596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4580260" y="146231"/>
              <a:ext cx="271001" cy="246025"/>
            </a:xfrm>
            <a:custGeom>
              <a:avLst/>
              <a:gdLst/>
              <a:ahLst/>
              <a:cxnLst/>
              <a:rect l="l" t="t" r="r" b="b"/>
              <a:pathLst>
                <a:path w="8496" h="7713" extrusionOk="0">
                  <a:moveTo>
                    <a:pt x="950" y="738"/>
                  </a:moveTo>
                  <a:cubicBezTo>
                    <a:pt x="2405" y="1317"/>
                    <a:pt x="3700" y="2229"/>
                    <a:pt x="4736" y="3399"/>
                  </a:cubicBezTo>
                  <a:cubicBezTo>
                    <a:pt x="5679" y="4505"/>
                    <a:pt x="6405" y="5774"/>
                    <a:pt x="7368" y="6842"/>
                  </a:cubicBezTo>
                  <a:lnTo>
                    <a:pt x="7368" y="6842"/>
                  </a:lnTo>
                  <a:cubicBezTo>
                    <a:pt x="6057" y="5976"/>
                    <a:pt x="4671" y="5223"/>
                    <a:pt x="3491" y="4177"/>
                  </a:cubicBezTo>
                  <a:cubicBezTo>
                    <a:pt x="2868" y="3593"/>
                    <a:pt x="2323" y="2970"/>
                    <a:pt x="1934" y="2231"/>
                  </a:cubicBezTo>
                  <a:cubicBezTo>
                    <a:pt x="1614" y="1725"/>
                    <a:pt x="1295" y="1219"/>
                    <a:pt x="950" y="738"/>
                  </a:cubicBezTo>
                  <a:close/>
                  <a:moveTo>
                    <a:pt x="268" y="1"/>
                  </a:moveTo>
                  <a:cubicBezTo>
                    <a:pt x="83" y="1"/>
                    <a:pt x="1" y="267"/>
                    <a:pt x="105" y="441"/>
                  </a:cubicBezTo>
                  <a:cubicBezTo>
                    <a:pt x="416" y="752"/>
                    <a:pt x="689" y="1142"/>
                    <a:pt x="922" y="1531"/>
                  </a:cubicBezTo>
                  <a:cubicBezTo>
                    <a:pt x="1195" y="1920"/>
                    <a:pt x="1389" y="2348"/>
                    <a:pt x="1623" y="2737"/>
                  </a:cubicBezTo>
                  <a:cubicBezTo>
                    <a:pt x="2051" y="3437"/>
                    <a:pt x="2596" y="4060"/>
                    <a:pt x="3218" y="4605"/>
                  </a:cubicBezTo>
                  <a:cubicBezTo>
                    <a:pt x="4580" y="5772"/>
                    <a:pt x="6215" y="6628"/>
                    <a:pt x="7693" y="7679"/>
                  </a:cubicBezTo>
                  <a:cubicBezTo>
                    <a:pt x="7734" y="7702"/>
                    <a:pt x="7774" y="7713"/>
                    <a:pt x="7811" y="7713"/>
                  </a:cubicBezTo>
                  <a:cubicBezTo>
                    <a:pt x="7929" y="7713"/>
                    <a:pt x="8022" y="7613"/>
                    <a:pt x="8043" y="7501"/>
                  </a:cubicBezTo>
                  <a:lnTo>
                    <a:pt x="8043" y="7501"/>
                  </a:lnTo>
                  <a:cubicBezTo>
                    <a:pt x="8075" y="7516"/>
                    <a:pt x="8107" y="7523"/>
                    <a:pt x="8139" y="7523"/>
                  </a:cubicBezTo>
                  <a:cubicBezTo>
                    <a:pt x="8330" y="7523"/>
                    <a:pt x="8495" y="7275"/>
                    <a:pt x="8316" y="7095"/>
                  </a:cubicBezTo>
                  <a:cubicBezTo>
                    <a:pt x="6954" y="5889"/>
                    <a:pt x="6137" y="4216"/>
                    <a:pt x="4892" y="2854"/>
                  </a:cubicBezTo>
                  <a:cubicBezTo>
                    <a:pt x="3646" y="1531"/>
                    <a:pt x="2090" y="558"/>
                    <a:pt x="339" y="13"/>
                  </a:cubicBezTo>
                  <a:cubicBezTo>
                    <a:pt x="314" y="5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4552573" y="301282"/>
              <a:ext cx="315275" cy="104879"/>
            </a:xfrm>
            <a:custGeom>
              <a:avLst/>
              <a:gdLst/>
              <a:ahLst/>
              <a:cxnLst/>
              <a:rect l="l" t="t" r="r" b="b"/>
              <a:pathLst>
                <a:path w="9884" h="3288" extrusionOk="0">
                  <a:moveTo>
                    <a:pt x="1193" y="478"/>
                  </a:moveTo>
                  <a:cubicBezTo>
                    <a:pt x="3639" y="537"/>
                    <a:pt x="6004" y="1263"/>
                    <a:pt x="8031" y="2595"/>
                  </a:cubicBezTo>
                  <a:lnTo>
                    <a:pt x="8031" y="2595"/>
                  </a:lnTo>
                  <a:cubicBezTo>
                    <a:pt x="5648" y="2254"/>
                    <a:pt x="3319" y="1637"/>
                    <a:pt x="1193" y="478"/>
                  </a:cubicBezTo>
                  <a:close/>
                  <a:moveTo>
                    <a:pt x="992" y="1"/>
                  </a:moveTo>
                  <a:cubicBezTo>
                    <a:pt x="779" y="1"/>
                    <a:pt x="565" y="6"/>
                    <a:pt x="351" y="16"/>
                  </a:cubicBezTo>
                  <a:cubicBezTo>
                    <a:pt x="117" y="16"/>
                    <a:pt x="0" y="328"/>
                    <a:pt x="234" y="483"/>
                  </a:cubicBezTo>
                  <a:cubicBezTo>
                    <a:pt x="2851" y="2119"/>
                    <a:pt x="5876" y="2872"/>
                    <a:pt x="8928" y="3218"/>
                  </a:cubicBezTo>
                  <a:lnTo>
                    <a:pt x="8928" y="3218"/>
                  </a:lnTo>
                  <a:cubicBezTo>
                    <a:pt x="8948" y="3223"/>
                    <a:pt x="8967" y="3225"/>
                    <a:pt x="8987" y="3225"/>
                  </a:cubicBezTo>
                  <a:cubicBezTo>
                    <a:pt x="8989" y="3225"/>
                    <a:pt x="8991" y="3225"/>
                    <a:pt x="8993" y="3225"/>
                  </a:cubicBezTo>
                  <a:lnTo>
                    <a:pt x="8993" y="3225"/>
                  </a:lnTo>
                  <a:cubicBezTo>
                    <a:pt x="9187" y="3247"/>
                    <a:pt x="9380" y="3267"/>
                    <a:pt x="9573" y="3285"/>
                  </a:cubicBezTo>
                  <a:cubicBezTo>
                    <a:pt x="9585" y="3286"/>
                    <a:pt x="9596" y="3287"/>
                    <a:pt x="9606" y="3287"/>
                  </a:cubicBezTo>
                  <a:cubicBezTo>
                    <a:pt x="9884" y="3287"/>
                    <a:pt x="9873" y="2817"/>
                    <a:pt x="9573" y="2779"/>
                  </a:cubicBezTo>
                  <a:cubicBezTo>
                    <a:pt x="9403" y="2763"/>
                    <a:pt x="9233" y="2745"/>
                    <a:pt x="9063" y="2726"/>
                  </a:cubicBezTo>
                  <a:lnTo>
                    <a:pt x="9063" y="2726"/>
                  </a:lnTo>
                  <a:cubicBezTo>
                    <a:pt x="6726" y="969"/>
                    <a:pt x="39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2" name="Google Shape;3012;p29"/>
          <p:cNvGrpSpPr/>
          <p:nvPr/>
        </p:nvGrpSpPr>
        <p:grpSpPr>
          <a:xfrm rot="4816494" flipH="1">
            <a:off x="1275483" y="-91075"/>
            <a:ext cx="1037302" cy="2349208"/>
            <a:chOff x="4552573" y="146231"/>
            <a:chExt cx="799371" cy="1186358"/>
          </a:xfrm>
        </p:grpSpPr>
        <p:sp>
          <p:nvSpPr>
            <p:cNvPr id="3013" name="Google Shape;3013;p29"/>
            <p:cNvSpPr/>
            <p:nvPr/>
          </p:nvSpPr>
          <p:spPr>
            <a:xfrm>
              <a:off x="4870813" y="430905"/>
              <a:ext cx="442335" cy="901684"/>
            </a:xfrm>
            <a:custGeom>
              <a:avLst/>
              <a:gdLst/>
              <a:ahLst/>
              <a:cxnLst/>
              <a:rect l="l" t="t" r="r" b="b"/>
              <a:pathLst>
                <a:path w="11484" h="22312" extrusionOk="0">
                  <a:moveTo>
                    <a:pt x="357" y="0"/>
                  </a:moveTo>
                  <a:cubicBezTo>
                    <a:pt x="165" y="0"/>
                    <a:pt x="1" y="248"/>
                    <a:pt x="180" y="427"/>
                  </a:cubicBezTo>
                  <a:cubicBezTo>
                    <a:pt x="2787" y="3502"/>
                    <a:pt x="5044" y="6848"/>
                    <a:pt x="6912" y="10428"/>
                  </a:cubicBezTo>
                  <a:cubicBezTo>
                    <a:pt x="8819" y="14047"/>
                    <a:pt x="10647" y="17938"/>
                    <a:pt x="10998" y="22063"/>
                  </a:cubicBezTo>
                  <a:cubicBezTo>
                    <a:pt x="10998" y="22224"/>
                    <a:pt x="11132" y="22312"/>
                    <a:pt x="11256" y="22312"/>
                  </a:cubicBezTo>
                  <a:cubicBezTo>
                    <a:pt x="11374" y="22312"/>
                    <a:pt x="11484" y="22233"/>
                    <a:pt x="11465" y="22063"/>
                  </a:cubicBezTo>
                  <a:cubicBezTo>
                    <a:pt x="11153" y="17938"/>
                    <a:pt x="9324" y="14008"/>
                    <a:pt x="7418" y="10389"/>
                  </a:cubicBezTo>
                  <a:cubicBezTo>
                    <a:pt x="5511" y="6692"/>
                    <a:pt x="3215" y="3229"/>
                    <a:pt x="530" y="77"/>
                  </a:cubicBezTo>
                  <a:cubicBezTo>
                    <a:pt x="476" y="23"/>
                    <a:pt x="41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5210415" y="730997"/>
              <a:ext cx="141529" cy="336582"/>
            </a:xfrm>
            <a:custGeom>
              <a:avLst/>
              <a:gdLst/>
              <a:ahLst/>
              <a:cxnLst/>
              <a:rect l="l" t="t" r="r" b="b"/>
              <a:pathLst>
                <a:path w="4437" h="10552" extrusionOk="0">
                  <a:moveTo>
                    <a:pt x="3321" y="891"/>
                  </a:moveTo>
                  <a:cubicBezTo>
                    <a:pt x="3963" y="2511"/>
                    <a:pt x="3732" y="4308"/>
                    <a:pt x="2997" y="5884"/>
                  </a:cubicBezTo>
                  <a:cubicBezTo>
                    <a:pt x="2608" y="6702"/>
                    <a:pt x="2063" y="7519"/>
                    <a:pt x="1479" y="8219"/>
                  </a:cubicBezTo>
                  <a:cubicBezTo>
                    <a:pt x="1177" y="8543"/>
                    <a:pt x="911" y="8902"/>
                    <a:pt x="681" y="9284"/>
                  </a:cubicBezTo>
                  <a:lnTo>
                    <a:pt x="681" y="9284"/>
                  </a:lnTo>
                  <a:cubicBezTo>
                    <a:pt x="570" y="7656"/>
                    <a:pt x="578" y="6002"/>
                    <a:pt x="1285" y="4522"/>
                  </a:cubicBezTo>
                  <a:cubicBezTo>
                    <a:pt x="1895" y="3234"/>
                    <a:pt x="2771" y="2152"/>
                    <a:pt x="3321" y="891"/>
                  </a:cubicBezTo>
                  <a:close/>
                  <a:moveTo>
                    <a:pt x="3324" y="1"/>
                  </a:moveTo>
                  <a:cubicBezTo>
                    <a:pt x="3226" y="1"/>
                    <a:pt x="3119" y="70"/>
                    <a:pt x="3075" y="203"/>
                  </a:cubicBezTo>
                  <a:cubicBezTo>
                    <a:pt x="2569" y="1837"/>
                    <a:pt x="1362" y="3121"/>
                    <a:pt x="701" y="4717"/>
                  </a:cubicBezTo>
                  <a:cubicBezTo>
                    <a:pt x="0" y="6390"/>
                    <a:pt x="117" y="8258"/>
                    <a:pt x="273" y="10048"/>
                  </a:cubicBezTo>
                  <a:cubicBezTo>
                    <a:pt x="273" y="10052"/>
                    <a:pt x="274" y="10056"/>
                    <a:pt x="275" y="10060"/>
                  </a:cubicBezTo>
                  <a:lnTo>
                    <a:pt x="275" y="10060"/>
                  </a:lnTo>
                  <a:cubicBezTo>
                    <a:pt x="247" y="10121"/>
                    <a:pt x="221" y="10182"/>
                    <a:pt x="195" y="10243"/>
                  </a:cubicBezTo>
                  <a:cubicBezTo>
                    <a:pt x="124" y="10433"/>
                    <a:pt x="271" y="10551"/>
                    <a:pt x="423" y="10551"/>
                  </a:cubicBezTo>
                  <a:cubicBezTo>
                    <a:pt x="519" y="10551"/>
                    <a:pt x="617" y="10504"/>
                    <a:pt x="662" y="10398"/>
                  </a:cubicBezTo>
                  <a:cubicBezTo>
                    <a:pt x="688" y="10322"/>
                    <a:pt x="716" y="10247"/>
                    <a:pt x="747" y="10173"/>
                  </a:cubicBezTo>
                  <a:lnTo>
                    <a:pt x="747" y="10173"/>
                  </a:lnTo>
                  <a:cubicBezTo>
                    <a:pt x="756" y="10158"/>
                    <a:pt x="763" y="10141"/>
                    <a:pt x="769" y="10123"/>
                  </a:cubicBezTo>
                  <a:lnTo>
                    <a:pt x="769" y="10123"/>
                  </a:lnTo>
                  <a:cubicBezTo>
                    <a:pt x="1121" y="9322"/>
                    <a:pt x="1772" y="8685"/>
                    <a:pt x="2296" y="7986"/>
                  </a:cubicBezTo>
                  <a:cubicBezTo>
                    <a:pt x="2880" y="7207"/>
                    <a:pt x="3386" y="6351"/>
                    <a:pt x="3736" y="5417"/>
                  </a:cubicBezTo>
                  <a:cubicBezTo>
                    <a:pt x="4437" y="3705"/>
                    <a:pt x="4359" y="1798"/>
                    <a:pt x="3503" y="125"/>
                  </a:cubicBezTo>
                  <a:cubicBezTo>
                    <a:pt x="3469" y="41"/>
                    <a:pt x="3399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4950168" y="916158"/>
              <a:ext cx="281432" cy="148929"/>
            </a:xfrm>
            <a:custGeom>
              <a:avLst/>
              <a:gdLst/>
              <a:ahLst/>
              <a:cxnLst/>
              <a:rect l="l" t="t" r="r" b="b"/>
              <a:pathLst>
                <a:path w="8823" h="4669" extrusionOk="0">
                  <a:moveTo>
                    <a:pt x="4138" y="468"/>
                  </a:moveTo>
                  <a:cubicBezTo>
                    <a:pt x="4348" y="468"/>
                    <a:pt x="4560" y="491"/>
                    <a:pt x="4774" y="546"/>
                  </a:cubicBezTo>
                  <a:cubicBezTo>
                    <a:pt x="6328" y="944"/>
                    <a:pt x="7143" y="2449"/>
                    <a:pt x="7782" y="3783"/>
                  </a:cubicBezTo>
                  <a:lnTo>
                    <a:pt x="7782" y="3783"/>
                  </a:lnTo>
                  <a:cubicBezTo>
                    <a:pt x="6752" y="3381"/>
                    <a:pt x="5634" y="3280"/>
                    <a:pt x="4541" y="3037"/>
                  </a:cubicBezTo>
                  <a:cubicBezTo>
                    <a:pt x="3801" y="2920"/>
                    <a:pt x="3062" y="2648"/>
                    <a:pt x="2439" y="2259"/>
                  </a:cubicBezTo>
                  <a:cubicBezTo>
                    <a:pt x="1920" y="1912"/>
                    <a:pt x="1443" y="1545"/>
                    <a:pt x="994" y="1124"/>
                  </a:cubicBezTo>
                  <a:lnTo>
                    <a:pt x="994" y="1124"/>
                  </a:lnTo>
                  <a:cubicBezTo>
                    <a:pt x="2067" y="1050"/>
                    <a:pt x="3083" y="468"/>
                    <a:pt x="4138" y="468"/>
                  </a:cubicBezTo>
                  <a:close/>
                  <a:moveTo>
                    <a:pt x="4063" y="0"/>
                  </a:moveTo>
                  <a:cubicBezTo>
                    <a:pt x="3721" y="0"/>
                    <a:pt x="3383" y="50"/>
                    <a:pt x="3062" y="157"/>
                  </a:cubicBezTo>
                  <a:cubicBezTo>
                    <a:pt x="2342" y="353"/>
                    <a:pt x="1595" y="660"/>
                    <a:pt x="843" y="660"/>
                  </a:cubicBezTo>
                  <a:cubicBezTo>
                    <a:pt x="701" y="660"/>
                    <a:pt x="558" y="649"/>
                    <a:pt x="416" y="624"/>
                  </a:cubicBezTo>
                  <a:cubicBezTo>
                    <a:pt x="400" y="622"/>
                    <a:pt x="385" y="620"/>
                    <a:pt x="370" y="620"/>
                  </a:cubicBezTo>
                  <a:cubicBezTo>
                    <a:pt x="158" y="620"/>
                    <a:pt x="0" y="868"/>
                    <a:pt x="182" y="1013"/>
                  </a:cubicBezTo>
                  <a:cubicBezTo>
                    <a:pt x="1311" y="2103"/>
                    <a:pt x="2439" y="3037"/>
                    <a:pt x="3996" y="3426"/>
                  </a:cubicBezTo>
                  <a:cubicBezTo>
                    <a:pt x="5474" y="3776"/>
                    <a:pt x="7070" y="3815"/>
                    <a:pt x="8354" y="4632"/>
                  </a:cubicBezTo>
                  <a:cubicBezTo>
                    <a:pt x="8398" y="4657"/>
                    <a:pt x="8440" y="4668"/>
                    <a:pt x="8480" y="4668"/>
                  </a:cubicBezTo>
                  <a:cubicBezTo>
                    <a:pt x="8689" y="4668"/>
                    <a:pt x="8822" y="4368"/>
                    <a:pt x="8626" y="4204"/>
                  </a:cubicBezTo>
                  <a:cubicBezTo>
                    <a:pt x="8536" y="4148"/>
                    <a:pt x="8444" y="4095"/>
                    <a:pt x="8352" y="4045"/>
                  </a:cubicBezTo>
                  <a:lnTo>
                    <a:pt x="8352" y="4045"/>
                  </a:lnTo>
                  <a:cubicBezTo>
                    <a:pt x="8378" y="3989"/>
                    <a:pt x="8384" y="3923"/>
                    <a:pt x="8354" y="3854"/>
                  </a:cubicBezTo>
                  <a:cubicBezTo>
                    <a:pt x="7654" y="2375"/>
                    <a:pt x="6875" y="819"/>
                    <a:pt x="5280" y="196"/>
                  </a:cubicBezTo>
                  <a:cubicBezTo>
                    <a:pt x="4880" y="70"/>
                    <a:pt x="4468" y="0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5150831" y="617922"/>
              <a:ext cx="109249" cy="330203"/>
            </a:xfrm>
            <a:custGeom>
              <a:avLst/>
              <a:gdLst/>
              <a:ahLst/>
              <a:cxnLst/>
              <a:rect l="l" t="t" r="r" b="b"/>
              <a:pathLst>
                <a:path w="3425" h="10352" extrusionOk="0">
                  <a:moveTo>
                    <a:pt x="1965" y="644"/>
                  </a:moveTo>
                  <a:cubicBezTo>
                    <a:pt x="2889" y="1808"/>
                    <a:pt x="2932" y="3461"/>
                    <a:pt x="2569" y="4876"/>
                  </a:cubicBezTo>
                  <a:cubicBezTo>
                    <a:pt x="2248" y="6220"/>
                    <a:pt x="1642" y="7475"/>
                    <a:pt x="1211" y="8758"/>
                  </a:cubicBezTo>
                  <a:lnTo>
                    <a:pt x="1211" y="8758"/>
                  </a:lnTo>
                  <a:cubicBezTo>
                    <a:pt x="1024" y="7441"/>
                    <a:pt x="572" y="6181"/>
                    <a:pt x="506" y="4838"/>
                  </a:cubicBezTo>
                  <a:cubicBezTo>
                    <a:pt x="434" y="3279"/>
                    <a:pt x="1172" y="1923"/>
                    <a:pt x="1965" y="644"/>
                  </a:cubicBezTo>
                  <a:close/>
                  <a:moveTo>
                    <a:pt x="1931" y="0"/>
                  </a:moveTo>
                  <a:cubicBezTo>
                    <a:pt x="1844" y="0"/>
                    <a:pt x="1758" y="38"/>
                    <a:pt x="1713" y="129"/>
                  </a:cubicBezTo>
                  <a:cubicBezTo>
                    <a:pt x="896" y="1452"/>
                    <a:pt x="78" y="2892"/>
                    <a:pt x="40" y="4487"/>
                  </a:cubicBezTo>
                  <a:cubicBezTo>
                    <a:pt x="1" y="6200"/>
                    <a:pt x="740" y="7795"/>
                    <a:pt x="779" y="9507"/>
                  </a:cubicBezTo>
                  <a:cubicBezTo>
                    <a:pt x="779" y="9620"/>
                    <a:pt x="845" y="9692"/>
                    <a:pt x="929" y="9723"/>
                  </a:cubicBezTo>
                  <a:lnTo>
                    <a:pt x="929" y="9723"/>
                  </a:lnTo>
                  <a:cubicBezTo>
                    <a:pt x="903" y="9832"/>
                    <a:pt x="879" y="9942"/>
                    <a:pt x="857" y="10052"/>
                  </a:cubicBezTo>
                  <a:cubicBezTo>
                    <a:pt x="811" y="10236"/>
                    <a:pt x="955" y="10352"/>
                    <a:pt x="1097" y="10352"/>
                  </a:cubicBezTo>
                  <a:cubicBezTo>
                    <a:pt x="1195" y="10352"/>
                    <a:pt x="1292" y="10296"/>
                    <a:pt x="1324" y="10169"/>
                  </a:cubicBezTo>
                  <a:cubicBezTo>
                    <a:pt x="1752" y="8223"/>
                    <a:pt x="2841" y="6433"/>
                    <a:pt x="3192" y="4448"/>
                  </a:cubicBezTo>
                  <a:cubicBezTo>
                    <a:pt x="3425" y="2892"/>
                    <a:pt x="3230" y="1219"/>
                    <a:pt x="2102" y="51"/>
                  </a:cubicBezTo>
                  <a:cubicBezTo>
                    <a:pt x="2054" y="19"/>
                    <a:pt x="19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4885226" y="806561"/>
              <a:ext cx="286535" cy="96394"/>
            </a:xfrm>
            <a:custGeom>
              <a:avLst/>
              <a:gdLst/>
              <a:ahLst/>
              <a:cxnLst/>
              <a:rect l="l" t="t" r="r" b="b"/>
              <a:pathLst>
                <a:path w="8983" h="3022" extrusionOk="0">
                  <a:moveTo>
                    <a:pt x="4825" y="480"/>
                  </a:moveTo>
                  <a:cubicBezTo>
                    <a:pt x="5604" y="480"/>
                    <a:pt x="6343" y="675"/>
                    <a:pt x="6966" y="1064"/>
                  </a:cubicBezTo>
                  <a:cubicBezTo>
                    <a:pt x="7318" y="1340"/>
                    <a:pt x="7653" y="1649"/>
                    <a:pt x="7952" y="1991"/>
                  </a:cubicBezTo>
                  <a:lnTo>
                    <a:pt x="7952" y="1991"/>
                  </a:lnTo>
                  <a:cubicBezTo>
                    <a:pt x="7814" y="1962"/>
                    <a:pt x="7673" y="1950"/>
                    <a:pt x="7528" y="1950"/>
                  </a:cubicBezTo>
                  <a:cubicBezTo>
                    <a:pt x="6611" y="1950"/>
                    <a:pt x="5576" y="2453"/>
                    <a:pt x="4709" y="2504"/>
                  </a:cubicBezTo>
                  <a:cubicBezTo>
                    <a:pt x="4577" y="2513"/>
                    <a:pt x="4446" y="2518"/>
                    <a:pt x="4315" y="2518"/>
                  </a:cubicBezTo>
                  <a:cubicBezTo>
                    <a:pt x="3053" y="2518"/>
                    <a:pt x="1815" y="2067"/>
                    <a:pt x="830" y="1268"/>
                  </a:cubicBezTo>
                  <a:lnTo>
                    <a:pt x="830" y="1268"/>
                  </a:lnTo>
                  <a:cubicBezTo>
                    <a:pt x="2167" y="947"/>
                    <a:pt x="3434" y="480"/>
                    <a:pt x="4825" y="480"/>
                  </a:cubicBezTo>
                  <a:close/>
                  <a:moveTo>
                    <a:pt x="4758" y="0"/>
                  </a:moveTo>
                  <a:cubicBezTo>
                    <a:pt x="3222" y="0"/>
                    <a:pt x="1744" y="620"/>
                    <a:pt x="234" y="908"/>
                  </a:cubicBezTo>
                  <a:cubicBezTo>
                    <a:pt x="78" y="947"/>
                    <a:pt x="0" y="1181"/>
                    <a:pt x="117" y="1297"/>
                  </a:cubicBezTo>
                  <a:cubicBezTo>
                    <a:pt x="1288" y="2411"/>
                    <a:pt x="2815" y="3022"/>
                    <a:pt x="4376" y="3022"/>
                  </a:cubicBezTo>
                  <a:cubicBezTo>
                    <a:pt x="4941" y="3022"/>
                    <a:pt x="5512" y="2942"/>
                    <a:pt x="6071" y="2776"/>
                  </a:cubicBezTo>
                  <a:cubicBezTo>
                    <a:pt x="6519" y="2642"/>
                    <a:pt x="7044" y="2456"/>
                    <a:pt x="7528" y="2456"/>
                  </a:cubicBezTo>
                  <a:cubicBezTo>
                    <a:pt x="7885" y="2456"/>
                    <a:pt x="8219" y="2557"/>
                    <a:pt x="8483" y="2854"/>
                  </a:cubicBezTo>
                  <a:cubicBezTo>
                    <a:pt x="8538" y="2908"/>
                    <a:pt x="8596" y="2931"/>
                    <a:pt x="8651" y="2931"/>
                  </a:cubicBezTo>
                  <a:cubicBezTo>
                    <a:pt x="8834" y="2931"/>
                    <a:pt x="8983" y="2683"/>
                    <a:pt x="8833" y="2504"/>
                  </a:cubicBezTo>
                  <a:cubicBezTo>
                    <a:pt x="8825" y="2494"/>
                    <a:pt x="8816" y="2484"/>
                    <a:pt x="8807" y="2475"/>
                  </a:cubicBezTo>
                  <a:lnTo>
                    <a:pt x="8807" y="2475"/>
                  </a:lnTo>
                  <a:cubicBezTo>
                    <a:pt x="8822" y="2408"/>
                    <a:pt x="8809" y="2335"/>
                    <a:pt x="8756" y="2270"/>
                  </a:cubicBezTo>
                  <a:cubicBezTo>
                    <a:pt x="8328" y="1647"/>
                    <a:pt x="7822" y="1103"/>
                    <a:pt x="7199" y="675"/>
                  </a:cubicBezTo>
                  <a:cubicBezTo>
                    <a:pt x="6577" y="247"/>
                    <a:pt x="5876" y="13"/>
                    <a:pt x="5137" y="13"/>
                  </a:cubicBezTo>
                  <a:cubicBezTo>
                    <a:pt x="5010" y="4"/>
                    <a:pt x="4884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5075108" y="440990"/>
              <a:ext cx="98117" cy="351128"/>
            </a:xfrm>
            <a:custGeom>
              <a:avLst/>
              <a:gdLst/>
              <a:ahLst/>
              <a:cxnLst/>
              <a:rect l="l" t="t" r="r" b="b"/>
              <a:pathLst>
                <a:path w="3076" h="11008" extrusionOk="0">
                  <a:moveTo>
                    <a:pt x="2046" y="824"/>
                  </a:moveTo>
                  <a:cubicBezTo>
                    <a:pt x="2120" y="1481"/>
                    <a:pt x="2216" y="2139"/>
                    <a:pt x="2336" y="2796"/>
                  </a:cubicBezTo>
                  <a:cubicBezTo>
                    <a:pt x="2491" y="3730"/>
                    <a:pt x="2530" y="4742"/>
                    <a:pt x="2414" y="5715"/>
                  </a:cubicBezTo>
                  <a:cubicBezTo>
                    <a:pt x="2297" y="6649"/>
                    <a:pt x="2063" y="7544"/>
                    <a:pt x="1752" y="8439"/>
                  </a:cubicBezTo>
                  <a:cubicBezTo>
                    <a:pt x="1544" y="8834"/>
                    <a:pt x="1380" y="9241"/>
                    <a:pt x="1255" y="9659"/>
                  </a:cubicBezTo>
                  <a:lnTo>
                    <a:pt x="1255" y="9659"/>
                  </a:lnTo>
                  <a:cubicBezTo>
                    <a:pt x="1126" y="8114"/>
                    <a:pt x="624" y="6613"/>
                    <a:pt x="624" y="5053"/>
                  </a:cubicBezTo>
                  <a:cubicBezTo>
                    <a:pt x="624" y="3531"/>
                    <a:pt x="1116" y="2039"/>
                    <a:pt x="2046" y="824"/>
                  </a:cubicBezTo>
                  <a:close/>
                  <a:moveTo>
                    <a:pt x="2238" y="0"/>
                  </a:moveTo>
                  <a:cubicBezTo>
                    <a:pt x="2176" y="0"/>
                    <a:pt x="2114" y="22"/>
                    <a:pt x="2063" y="72"/>
                  </a:cubicBezTo>
                  <a:cubicBezTo>
                    <a:pt x="935" y="1318"/>
                    <a:pt x="273" y="2913"/>
                    <a:pt x="157" y="4547"/>
                  </a:cubicBezTo>
                  <a:cubicBezTo>
                    <a:pt x="1" y="6493"/>
                    <a:pt x="779" y="8400"/>
                    <a:pt x="818" y="10346"/>
                  </a:cubicBezTo>
                  <a:cubicBezTo>
                    <a:pt x="818" y="10514"/>
                    <a:pt x="926" y="10601"/>
                    <a:pt x="1038" y="10608"/>
                  </a:cubicBezTo>
                  <a:lnTo>
                    <a:pt x="1038" y="10608"/>
                  </a:lnTo>
                  <a:cubicBezTo>
                    <a:pt x="1029" y="10663"/>
                    <a:pt x="1021" y="10718"/>
                    <a:pt x="1013" y="10774"/>
                  </a:cubicBezTo>
                  <a:cubicBezTo>
                    <a:pt x="1013" y="10929"/>
                    <a:pt x="1139" y="11007"/>
                    <a:pt x="1266" y="11007"/>
                  </a:cubicBezTo>
                  <a:cubicBezTo>
                    <a:pt x="1392" y="11007"/>
                    <a:pt x="1519" y="10929"/>
                    <a:pt x="1519" y="10774"/>
                  </a:cubicBezTo>
                  <a:cubicBezTo>
                    <a:pt x="1557" y="9918"/>
                    <a:pt x="2024" y="9100"/>
                    <a:pt x="2297" y="8283"/>
                  </a:cubicBezTo>
                  <a:cubicBezTo>
                    <a:pt x="2880" y="6610"/>
                    <a:pt x="3075" y="4781"/>
                    <a:pt x="2880" y="3030"/>
                  </a:cubicBezTo>
                  <a:cubicBezTo>
                    <a:pt x="2686" y="2096"/>
                    <a:pt x="2569" y="1162"/>
                    <a:pt x="2491" y="228"/>
                  </a:cubicBezTo>
                  <a:cubicBezTo>
                    <a:pt x="2491" y="96"/>
                    <a:pt x="236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9"/>
            <p:cNvSpPr/>
            <p:nvPr/>
          </p:nvSpPr>
          <p:spPr>
            <a:xfrm>
              <a:off x="4798339" y="652913"/>
              <a:ext cx="321718" cy="142422"/>
            </a:xfrm>
            <a:custGeom>
              <a:avLst/>
              <a:gdLst/>
              <a:ahLst/>
              <a:cxnLst/>
              <a:rect l="l" t="t" r="r" b="b"/>
              <a:pathLst>
                <a:path w="10086" h="4465" extrusionOk="0">
                  <a:moveTo>
                    <a:pt x="3550" y="494"/>
                  </a:moveTo>
                  <a:cubicBezTo>
                    <a:pt x="4339" y="494"/>
                    <a:pt x="5092" y="694"/>
                    <a:pt x="5759" y="1094"/>
                  </a:cubicBezTo>
                  <a:cubicBezTo>
                    <a:pt x="6932" y="1728"/>
                    <a:pt x="7976" y="2543"/>
                    <a:pt x="8870" y="3518"/>
                  </a:cubicBezTo>
                  <a:lnTo>
                    <a:pt x="8870" y="3518"/>
                  </a:lnTo>
                  <a:cubicBezTo>
                    <a:pt x="7710" y="2982"/>
                    <a:pt x="6474" y="2654"/>
                    <a:pt x="5215" y="2534"/>
                  </a:cubicBezTo>
                  <a:cubicBezTo>
                    <a:pt x="4320" y="2495"/>
                    <a:pt x="3425" y="2262"/>
                    <a:pt x="2607" y="1912"/>
                  </a:cubicBezTo>
                  <a:cubicBezTo>
                    <a:pt x="2013" y="1614"/>
                    <a:pt x="1464" y="1272"/>
                    <a:pt x="926" y="901"/>
                  </a:cubicBezTo>
                  <a:lnTo>
                    <a:pt x="926" y="901"/>
                  </a:lnTo>
                  <a:cubicBezTo>
                    <a:pt x="1655" y="748"/>
                    <a:pt x="2403" y="604"/>
                    <a:pt x="3152" y="511"/>
                  </a:cubicBezTo>
                  <a:cubicBezTo>
                    <a:pt x="3286" y="500"/>
                    <a:pt x="3418" y="494"/>
                    <a:pt x="3550" y="494"/>
                  </a:cubicBezTo>
                  <a:close/>
                  <a:moveTo>
                    <a:pt x="3533" y="1"/>
                  </a:moveTo>
                  <a:cubicBezTo>
                    <a:pt x="3471" y="1"/>
                    <a:pt x="3409" y="2"/>
                    <a:pt x="3347" y="5"/>
                  </a:cubicBezTo>
                  <a:cubicBezTo>
                    <a:pt x="2296" y="83"/>
                    <a:pt x="1245" y="355"/>
                    <a:pt x="234" y="511"/>
                  </a:cubicBezTo>
                  <a:cubicBezTo>
                    <a:pt x="0" y="550"/>
                    <a:pt x="39" y="861"/>
                    <a:pt x="195" y="978"/>
                  </a:cubicBezTo>
                  <a:cubicBezTo>
                    <a:pt x="1518" y="1912"/>
                    <a:pt x="2880" y="2729"/>
                    <a:pt x="4514" y="2962"/>
                  </a:cubicBezTo>
                  <a:cubicBezTo>
                    <a:pt x="5409" y="3001"/>
                    <a:pt x="6265" y="3157"/>
                    <a:pt x="7121" y="3351"/>
                  </a:cubicBezTo>
                  <a:cubicBezTo>
                    <a:pt x="8016" y="3624"/>
                    <a:pt x="8872" y="3974"/>
                    <a:pt x="9651" y="4441"/>
                  </a:cubicBezTo>
                  <a:cubicBezTo>
                    <a:pt x="9688" y="4457"/>
                    <a:pt x="9724" y="4464"/>
                    <a:pt x="9758" y="4464"/>
                  </a:cubicBezTo>
                  <a:cubicBezTo>
                    <a:pt x="9969" y="4464"/>
                    <a:pt x="10086" y="4181"/>
                    <a:pt x="9884" y="4013"/>
                  </a:cubicBezTo>
                  <a:lnTo>
                    <a:pt x="9884" y="4013"/>
                  </a:lnTo>
                  <a:lnTo>
                    <a:pt x="9884" y="4039"/>
                  </a:lnTo>
                  <a:lnTo>
                    <a:pt x="9884" y="4039"/>
                  </a:lnTo>
                  <a:cubicBezTo>
                    <a:pt x="9876" y="4018"/>
                    <a:pt x="9863" y="3996"/>
                    <a:pt x="9845" y="3974"/>
                  </a:cubicBezTo>
                  <a:cubicBezTo>
                    <a:pt x="8795" y="2573"/>
                    <a:pt x="7433" y="1406"/>
                    <a:pt x="5876" y="627"/>
                  </a:cubicBezTo>
                  <a:cubicBezTo>
                    <a:pt x="5154" y="230"/>
                    <a:pt x="4331" y="1"/>
                    <a:pt x="3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9"/>
            <p:cNvSpPr/>
            <p:nvPr/>
          </p:nvSpPr>
          <p:spPr>
            <a:xfrm>
              <a:off x="4993197" y="330978"/>
              <a:ext cx="81945" cy="321750"/>
            </a:xfrm>
            <a:custGeom>
              <a:avLst/>
              <a:gdLst/>
              <a:ahLst/>
              <a:cxnLst/>
              <a:rect l="l" t="t" r="r" b="b"/>
              <a:pathLst>
                <a:path w="2569" h="10087" extrusionOk="0">
                  <a:moveTo>
                    <a:pt x="1526" y="921"/>
                  </a:moveTo>
                  <a:cubicBezTo>
                    <a:pt x="1859" y="2277"/>
                    <a:pt x="2063" y="3658"/>
                    <a:pt x="2063" y="5039"/>
                  </a:cubicBezTo>
                  <a:cubicBezTo>
                    <a:pt x="2002" y="6325"/>
                    <a:pt x="1627" y="7563"/>
                    <a:pt x="1243" y="8790"/>
                  </a:cubicBezTo>
                  <a:lnTo>
                    <a:pt x="1243" y="8790"/>
                  </a:lnTo>
                  <a:cubicBezTo>
                    <a:pt x="834" y="7519"/>
                    <a:pt x="572" y="6196"/>
                    <a:pt x="506" y="4844"/>
                  </a:cubicBezTo>
                  <a:cubicBezTo>
                    <a:pt x="473" y="3419"/>
                    <a:pt x="942" y="2172"/>
                    <a:pt x="1526" y="921"/>
                  </a:cubicBezTo>
                  <a:close/>
                  <a:moveTo>
                    <a:pt x="1565" y="1"/>
                  </a:moveTo>
                  <a:cubicBezTo>
                    <a:pt x="1487" y="1"/>
                    <a:pt x="1411" y="32"/>
                    <a:pt x="1363" y="97"/>
                  </a:cubicBezTo>
                  <a:cubicBezTo>
                    <a:pt x="662" y="1576"/>
                    <a:pt x="1" y="3016"/>
                    <a:pt x="1" y="4650"/>
                  </a:cubicBezTo>
                  <a:cubicBezTo>
                    <a:pt x="78" y="6352"/>
                    <a:pt x="424" y="8015"/>
                    <a:pt x="1002" y="9564"/>
                  </a:cubicBezTo>
                  <a:lnTo>
                    <a:pt x="1002" y="9564"/>
                  </a:lnTo>
                  <a:cubicBezTo>
                    <a:pt x="979" y="9638"/>
                    <a:pt x="957" y="9712"/>
                    <a:pt x="935" y="9787"/>
                  </a:cubicBezTo>
                  <a:cubicBezTo>
                    <a:pt x="889" y="9970"/>
                    <a:pt x="1033" y="10086"/>
                    <a:pt x="1174" y="10086"/>
                  </a:cubicBezTo>
                  <a:cubicBezTo>
                    <a:pt x="1273" y="10086"/>
                    <a:pt x="1370" y="10031"/>
                    <a:pt x="1401" y="9903"/>
                  </a:cubicBezTo>
                  <a:cubicBezTo>
                    <a:pt x="1421" y="9836"/>
                    <a:pt x="1441" y="9768"/>
                    <a:pt x="1462" y="9700"/>
                  </a:cubicBezTo>
                  <a:lnTo>
                    <a:pt x="1462" y="9700"/>
                  </a:lnTo>
                  <a:cubicBezTo>
                    <a:pt x="1510" y="9652"/>
                    <a:pt x="1538" y="9583"/>
                    <a:pt x="1523" y="9498"/>
                  </a:cubicBezTo>
                  <a:lnTo>
                    <a:pt x="1523" y="9498"/>
                  </a:lnTo>
                  <a:cubicBezTo>
                    <a:pt x="1970" y="8037"/>
                    <a:pt x="2498" y="6571"/>
                    <a:pt x="2569" y="5039"/>
                  </a:cubicBezTo>
                  <a:cubicBezTo>
                    <a:pt x="2530" y="3366"/>
                    <a:pt x="2296" y="1731"/>
                    <a:pt x="1830" y="175"/>
                  </a:cubicBezTo>
                  <a:cubicBezTo>
                    <a:pt x="1784" y="61"/>
                    <a:pt x="1673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4727591" y="508548"/>
              <a:ext cx="314765" cy="138403"/>
            </a:xfrm>
            <a:custGeom>
              <a:avLst/>
              <a:gdLst/>
              <a:ahLst/>
              <a:cxnLst/>
              <a:rect l="l" t="t" r="r" b="b"/>
              <a:pathLst>
                <a:path w="9868" h="4339" extrusionOk="0">
                  <a:moveTo>
                    <a:pt x="3230" y="484"/>
                  </a:moveTo>
                  <a:cubicBezTo>
                    <a:pt x="4086" y="523"/>
                    <a:pt x="4864" y="834"/>
                    <a:pt x="5526" y="1418"/>
                  </a:cubicBezTo>
                  <a:cubicBezTo>
                    <a:pt x="6547" y="2168"/>
                    <a:pt x="7428" y="3058"/>
                    <a:pt x="8510" y="3711"/>
                  </a:cubicBezTo>
                  <a:lnTo>
                    <a:pt x="8510" y="3711"/>
                  </a:lnTo>
                  <a:cubicBezTo>
                    <a:pt x="7193" y="3502"/>
                    <a:pt x="5880" y="3250"/>
                    <a:pt x="4592" y="2974"/>
                  </a:cubicBezTo>
                  <a:cubicBezTo>
                    <a:pt x="3775" y="2858"/>
                    <a:pt x="3035" y="2546"/>
                    <a:pt x="2335" y="2157"/>
                  </a:cubicBezTo>
                  <a:cubicBezTo>
                    <a:pt x="1832" y="1811"/>
                    <a:pt x="1329" y="1491"/>
                    <a:pt x="805" y="1196"/>
                  </a:cubicBezTo>
                  <a:lnTo>
                    <a:pt x="805" y="1196"/>
                  </a:lnTo>
                  <a:cubicBezTo>
                    <a:pt x="1556" y="788"/>
                    <a:pt x="2365" y="550"/>
                    <a:pt x="3230" y="484"/>
                  </a:cubicBezTo>
                  <a:close/>
                  <a:moveTo>
                    <a:pt x="3219" y="0"/>
                  </a:moveTo>
                  <a:cubicBezTo>
                    <a:pt x="3105" y="0"/>
                    <a:pt x="2992" y="6"/>
                    <a:pt x="2880" y="17"/>
                  </a:cubicBezTo>
                  <a:cubicBezTo>
                    <a:pt x="1907" y="134"/>
                    <a:pt x="973" y="484"/>
                    <a:pt x="156" y="990"/>
                  </a:cubicBezTo>
                  <a:cubicBezTo>
                    <a:pt x="0" y="1068"/>
                    <a:pt x="0" y="1301"/>
                    <a:pt x="156" y="1379"/>
                  </a:cubicBezTo>
                  <a:cubicBezTo>
                    <a:pt x="856" y="1768"/>
                    <a:pt x="1518" y="2196"/>
                    <a:pt x="2179" y="2624"/>
                  </a:cubicBezTo>
                  <a:cubicBezTo>
                    <a:pt x="2841" y="3013"/>
                    <a:pt x="3541" y="3247"/>
                    <a:pt x="4281" y="3402"/>
                  </a:cubicBezTo>
                  <a:cubicBezTo>
                    <a:pt x="5993" y="3791"/>
                    <a:pt x="7705" y="4103"/>
                    <a:pt x="9417" y="4336"/>
                  </a:cubicBezTo>
                  <a:cubicBezTo>
                    <a:pt x="9430" y="4338"/>
                    <a:pt x="9442" y="4339"/>
                    <a:pt x="9454" y="4339"/>
                  </a:cubicBezTo>
                  <a:cubicBezTo>
                    <a:pt x="9557" y="4339"/>
                    <a:pt x="9635" y="4282"/>
                    <a:pt x="9678" y="4207"/>
                  </a:cubicBezTo>
                  <a:lnTo>
                    <a:pt x="9678" y="4207"/>
                  </a:lnTo>
                  <a:cubicBezTo>
                    <a:pt x="9838" y="4123"/>
                    <a:pt x="9868" y="3807"/>
                    <a:pt x="9651" y="3714"/>
                  </a:cubicBezTo>
                  <a:cubicBezTo>
                    <a:pt x="7900" y="3052"/>
                    <a:pt x="6771" y="1496"/>
                    <a:pt x="5176" y="562"/>
                  </a:cubicBezTo>
                  <a:cubicBezTo>
                    <a:pt x="4576" y="195"/>
                    <a:pt x="3891" y="0"/>
                    <a:pt x="3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4877762" y="222114"/>
              <a:ext cx="109281" cy="340378"/>
            </a:xfrm>
            <a:custGeom>
              <a:avLst/>
              <a:gdLst/>
              <a:ahLst/>
              <a:cxnLst/>
              <a:rect l="l" t="t" r="r" b="b"/>
              <a:pathLst>
                <a:path w="3426" h="10671" extrusionOk="0">
                  <a:moveTo>
                    <a:pt x="734" y="759"/>
                  </a:moveTo>
                  <a:lnTo>
                    <a:pt x="734" y="759"/>
                  </a:lnTo>
                  <a:cubicBezTo>
                    <a:pt x="1813" y="1847"/>
                    <a:pt x="2470" y="3237"/>
                    <a:pt x="2647" y="4755"/>
                  </a:cubicBezTo>
                  <a:cubicBezTo>
                    <a:pt x="2787" y="6126"/>
                    <a:pt x="2846" y="7476"/>
                    <a:pt x="2840" y="8835"/>
                  </a:cubicBezTo>
                  <a:lnTo>
                    <a:pt x="2840" y="8835"/>
                  </a:lnTo>
                  <a:cubicBezTo>
                    <a:pt x="2756" y="8613"/>
                    <a:pt x="2667" y="8396"/>
                    <a:pt x="2569" y="8180"/>
                  </a:cubicBezTo>
                  <a:cubicBezTo>
                    <a:pt x="2258" y="7362"/>
                    <a:pt x="1868" y="6545"/>
                    <a:pt x="1557" y="5728"/>
                  </a:cubicBezTo>
                  <a:cubicBezTo>
                    <a:pt x="948" y="4151"/>
                    <a:pt x="470" y="2474"/>
                    <a:pt x="734" y="759"/>
                  </a:cubicBezTo>
                  <a:close/>
                  <a:moveTo>
                    <a:pt x="555" y="1"/>
                  </a:moveTo>
                  <a:cubicBezTo>
                    <a:pt x="458" y="1"/>
                    <a:pt x="375" y="67"/>
                    <a:pt x="351" y="163"/>
                  </a:cubicBezTo>
                  <a:cubicBezTo>
                    <a:pt x="1" y="1798"/>
                    <a:pt x="156" y="3510"/>
                    <a:pt x="779" y="5028"/>
                  </a:cubicBezTo>
                  <a:cubicBezTo>
                    <a:pt x="1090" y="5884"/>
                    <a:pt x="1440" y="6662"/>
                    <a:pt x="1752" y="7479"/>
                  </a:cubicBezTo>
                  <a:cubicBezTo>
                    <a:pt x="1946" y="7868"/>
                    <a:pt x="2102" y="8296"/>
                    <a:pt x="2258" y="8686"/>
                  </a:cubicBezTo>
                  <a:cubicBezTo>
                    <a:pt x="2335" y="8919"/>
                    <a:pt x="2413" y="9114"/>
                    <a:pt x="2452" y="9308"/>
                  </a:cubicBezTo>
                  <a:cubicBezTo>
                    <a:pt x="2557" y="9518"/>
                    <a:pt x="2631" y="9728"/>
                    <a:pt x="2673" y="9938"/>
                  </a:cubicBezTo>
                  <a:lnTo>
                    <a:pt x="2673" y="9938"/>
                  </a:lnTo>
                  <a:cubicBezTo>
                    <a:pt x="2664" y="9948"/>
                    <a:pt x="2655" y="9958"/>
                    <a:pt x="2647" y="9970"/>
                  </a:cubicBezTo>
                  <a:lnTo>
                    <a:pt x="2647" y="10009"/>
                  </a:lnTo>
                  <a:cubicBezTo>
                    <a:pt x="2608" y="10086"/>
                    <a:pt x="2608" y="10164"/>
                    <a:pt x="2647" y="10242"/>
                  </a:cubicBezTo>
                  <a:cubicBezTo>
                    <a:pt x="2692" y="10287"/>
                    <a:pt x="2750" y="10332"/>
                    <a:pt x="2805" y="10362"/>
                  </a:cubicBezTo>
                  <a:lnTo>
                    <a:pt x="2805" y="10362"/>
                  </a:lnTo>
                  <a:cubicBezTo>
                    <a:pt x="2804" y="10387"/>
                    <a:pt x="2803" y="10412"/>
                    <a:pt x="2802" y="10437"/>
                  </a:cubicBezTo>
                  <a:cubicBezTo>
                    <a:pt x="2802" y="10592"/>
                    <a:pt x="2929" y="10670"/>
                    <a:pt x="3055" y="10670"/>
                  </a:cubicBezTo>
                  <a:cubicBezTo>
                    <a:pt x="3182" y="10670"/>
                    <a:pt x="3308" y="10592"/>
                    <a:pt x="3308" y="10437"/>
                  </a:cubicBezTo>
                  <a:cubicBezTo>
                    <a:pt x="3425" y="8413"/>
                    <a:pt x="3308" y="6351"/>
                    <a:pt x="3075" y="4327"/>
                  </a:cubicBezTo>
                  <a:cubicBezTo>
                    <a:pt x="2802" y="2693"/>
                    <a:pt x="1985" y="1175"/>
                    <a:pt x="740" y="86"/>
                  </a:cubicBezTo>
                  <a:cubicBezTo>
                    <a:pt x="681" y="26"/>
                    <a:pt x="615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4603895" y="397929"/>
              <a:ext cx="348321" cy="125899"/>
            </a:xfrm>
            <a:custGeom>
              <a:avLst/>
              <a:gdLst/>
              <a:ahLst/>
              <a:cxnLst/>
              <a:rect l="l" t="t" r="r" b="b"/>
              <a:pathLst>
                <a:path w="10920" h="3947" extrusionOk="0">
                  <a:moveTo>
                    <a:pt x="4632" y="511"/>
                  </a:moveTo>
                  <a:cubicBezTo>
                    <a:pt x="4939" y="511"/>
                    <a:pt x="5247" y="542"/>
                    <a:pt x="5551" y="605"/>
                  </a:cubicBezTo>
                  <a:cubicBezTo>
                    <a:pt x="7194" y="913"/>
                    <a:pt x="8506" y="1944"/>
                    <a:pt x="9725" y="3008"/>
                  </a:cubicBezTo>
                  <a:lnTo>
                    <a:pt x="9725" y="3008"/>
                  </a:lnTo>
                  <a:cubicBezTo>
                    <a:pt x="8551" y="2545"/>
                    <a:pt x="7253" y="2400"/>
                    <a:pt x="5979" y="2279"/>
                  </a:cubicBezTo>
                  <a:cubicBezTo>
                    <a:pt x="5084" y="2201"/>
                    <a:pt x="4151" y="2045"/>
                    <a:pt x="3256" y="1773"/>
                  </a:cubicBezTo>
                  <a:cubicBezTo>
                    <a:pt x="2675" y="1579"/>
                    <a:pt x="2110" y="1356"/>
                    <a:pt x="1550" y="1102"/>
                  </a:cubicBezTo>
                  <a:lnTo>
                    <a:pt x="1550" y="1102"/>
                  </a:lnTo>
                  <a:cubicBezTo>
                    <a:pt x="1963" y="1074"/>
                    <a:pt x="2376" y="996"/>
                    <a:pt x="2789" y="878"/>
                  </a:cubicBezTo>
                  <a:cubicBezTo>
                    <a:pt x="3366" y="641"/>
                    <a:pt x="3996" y="511"/>
                    <a:pt x="4632" y="511"/>
                  </a:cubicBezTo>
                  <a:close/>
                  <a:moveTo>
                    <a:pt x="4640" y="1"/>
                  </a:moveTo>
                  <a:cubicBezTo>
                    <a:pt x="4242" y="1"/>
                    <a:pt x="3842" y="49"/>
                    <a:pt x="3450" y="138"/>
                  </a:cubicBezTo>
                  <a:cubicBezTo>
                    <a:pt x="3022" y="255"/>
                    <a:pt x="2594" y="450"/>
                    <a:pt x="2127" y="527"/>
                  </a:cubicBezTo>
                  <a:cubicBezTo>
                    <a:pt x="1810" y="595"/>
                    <a:pt x="1481" y="637"/>
                    <a:pt x="1153" y="637"/>
                  </a:cubicBezTo>
                  <a:cubicBezTo>
                    <a:pt x="917" y="637"/>
                    <a:pt x="682" y="615"/>
                    <a:pt x="454" y="566"/>
                  </a:cubicBezTo>
                  <a:cubicBezTo>
                    <a:pt x="442" y="564"/>
                    <a:pt x="429" y="563"/>
                    <a:pt x="417" y="563"/>
                  </a:cubicBezTo>
                  <a:cubicBezTo>
                    <a:pt x="197" y="563"/>
                    <a:pt x="1" y="886"/>
                    <a:pt x="259" y="1033"/>
                  </a:cubicBezTo>
                  <a:cubicBezTo>
                    <a:pt x="1816" y="1850"/>
                    <a:pt x="3489" y="2395"/>
                    <a:pt x="5240" y="2668"/>
                  </a:cubicBezTo>
                  <a:cubicBezTo>
                    <a:pt x="6991" y="2901"/>
                    <a:pt x="8859" y="2979"/>
                    <a:pt x="10416" y="3913"/>
                  </a:cubicBezTo>
                  <a:cubicBezTo>
                    <a:pt x="10462" y="3936"/>
                    <a:pt x="10507" y="3946"/>
                    <a:pt x="10549" y="3946"/>
                  </a:cubicBezTo>
                  <a:cubicBezTo>
                    <a:pt x="10785" y="3946"/>
                    <a:pt x="10920" y="3617"/>
                    <a:pt x="10688" y="3485"/>
                  </a:cubicBezTo>
                  <a:cubicBezTo>
                    <a:pt x="10656" y="3466"/>
                    <a:pt x="10625" y="3447"/>
                    <a:pt x="10593" y="3428"/>
                  </a:cubicBezTo>
                  <a:lnTo>
                    <a:pt x="10593" y="3428"/>
                  </a:lnTo>
                  <a:cubicBezTo>
                    <a:pt x="10663" y="3345"/>
                    <a:pt x="10678" y="3223"/>
                    <a:pt x="10571" y="3135"/>
                  </a:cubicBezTo>
                  <a:cubicBezTo>
                    <a:pt x="9248" y="1928"/>
                    <a:pt x="7808" y="683"/>
                    <a:pt x="6018" y="216"/>
                  </a:cubicBezTo>
                  <a:cubicBezTo>
                    <a:pt x="5575" y="68"/>
                    <a:pt x="511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4788387" y="171717"/>
              <a:ext cx="100286" cy="276679"/>
            </a:xfrm>
            <a:custGeom>
              <a:avLst/>
              <a:gdLst/>
              <a:ahLst/>
              <a:cxnLst/>
              <a:rect l="l" t="t" r="r" b="b"/>
              <a:pathLst>
                <a:path w="3144" h="8674" extrusionOk="0">
                  <a:moveTo>
                    <a:pt x="655" y="853"/>
                  </a:moveTo>
                  <a:lnTo>
                    <a:pt x="655" y="853"/>
                  </a:lnTo>
                  <a:cubicBezTo>
                    <a:pt x="1357" y="1912"/>
                    <a:pt x="2018" y="3040"/>
                    <a:pt x="2219" y="4312"/>
                  </a:cubicBezTo>
                  <a:cubicBezTo>
                    <a:pt x="2369" y="5259"/>
                    <a:pt x="2247" y="6175"/>
                    <a:pt x="2303" y="7069"/>
                  </a:cubicBezTo>
                  <a:lnTo>
                    <a:pt x="2303" y="7069"/>
                  </a:lnTo>
                  <a:cubicBezTo>
                    <a:pt x="1890" y="6255"/>
                    <a:pt x="1377" y="5483"/>
                    <a:pt x="1090" y="4623"/>
                  </a:cubicBezTo>
                  <a:cubicBezTo>
                    <a:pt x="649" y="3400"/>
                    <a:pt x="504" y="2117"/>
                    <a:pt x="655" y="853"/>
                  </a:cubicBezTo>
                  <a:close/>
                  <a:moveTo>
                    <a:pt x="507" y="1"/>
                  </a:moveTo>
                  <a:cubicBezTo>
                    <a:pt x="399" y="1"/>
                    <a:pt x="295" y="58"/>
                    <a:pt x="273" y="187"/>
                  </a:cubicBezTo>
                  <a:cubicBezTo>
                    <a:pt x="1" y="1627"/>
                    <a:pt x="79" y="3105"/>
                    <a:pt x="507" y="4467"/>
                  </a:cubicBezTo>
                  <a:cubicBezTo>
                    <a:pt x="974" y="5868"/>
                    <a:pt x="1985" y="7036"/>
                    <a:pt x="2336" y="8475"/>
                  </a:cubicBezTo>
                  <a:cubicBezTo>
                    <a:pt x="2367" y="8600"/>
                    <a:pt x="2460" y="8656"/>
                    <a:pt x="2556" y="8656"/>
                  </a:cubicBezTo>
                  <a:cubicBezTo>
                    <a:pt x="2602" y="8656"/>
                    <a:pt x="2649" y="8643"/>
                    <a:pt x="2689" y="8619"/>
                  </a:cubicBezTo>
                  <a:lnTo>
                    <a:pt x="2689" y="8619"/>
                  </a:lnTo>
                  <a:cubicBezTo>
                    <a:pt x="2725" y="8657"/>
                    <a:pt x="2771" y="8674"/>
                    <a:pt x="2819" y="8674"/>
                  </a:cubicBezTo>
                  <a:cubicBezTo>
                    <a:pt x="2973" y="8674"/>
                    <a:pt x="3144" y="8496"/>
                    <a:pt x="3036" y="8281"/>
                  </a:cubicBezTo>
                  <a:cubicBezTo>
                    <a:pt x="2452" y="6919"/>
                    <a:pt x="2958" y="5362"/>
                    <a:pt x="2647" y="3923"/>
                  </a:cubicBezTo>
                  <a:cubicBezTo>
                    <a:pt x="2258" y="2522"/>
                    <a:pt x="1596" y="1238"/>
                    <a:pt x="740" y="109"/>
                  </a:cubicBezTo>
                  <a:cubicBezTo>
                    <a:pt x="688" y="39"/>
                    <a:pt x="596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4580260" y="146231"/>
              <a:ext cx="271001" cy="246025"/>
            </a:xfrm>
            <a:custGeom>
              <a:avLst/>
              <a:gdLst/>
              <a:ahLst/>
              <a:cxnLst/>
              <a:rect l="l" t="t" r="r" b="b"/>
              <a:pathLst>
                <a:path w="8496" h="7713" extrusionOk="0">
                  <a:moveTo>
                    <a:pt x="950" y="738"/>
                  </a:moveTo>
                  <a:cubicBezTo>
                    <a:pt x="2405" y="1317"/>
                    <a:pt x="3700" y="2229"/>
                    <a:pt x="4736" y="3399"/>
                  </a:cubicBezTo>
                  <a:cubicBezTo>
                    <a:pt x="5679" y="4505"/>
                    <a:pt x="6405" y="5774"/>
                    <a:pt x="7368" y="6842"/>
                  </a:cubicBezTo>
                  <a:lnTo>
                    <a:pt x="7368" y="6842"/>
                  </a:lnTo>
                  <a:cubicBezTo>
                    <a:pt x="6057" y="5976"/>
                    <a:pt x="4671" y="5223"/>
                    <a:pt x="3491" y="4177"/>
                  </a:cubicBezTo>
                  <a:cubicBezTo>
                    <a:pt x="2868" y="3593"/>
                    <a:pt x="2323" y="2970"/>
                    <a:pt x="1934" y="2231"/>
                  </a:cubicBezTo>
                  <a:cubicBezTo>
                    <a:pt x="1614" y="1725"/>
                    <a:pt x="1295" y="1219"/>
                    <a:pt x="950" y="738"/>
                  </a:cubicBezTo>
                  <a:close/>
                  <a:moveTo>
                    <a:pt x="268" y="1"/>
                  </a:moveTo>
                  <a:cubicBezTo>
                    <a:pt x="83" y="1"/>
                    <a:pt x="1" y="267"/>
                    <a:pt x="105" y="441"/>
                  </a:cubicBezTo>
                  <a:cubicBezTo>
                    <a:pt x="416" y="752"/>
                    <a:pt x="689" y="1142"/>
                    <a:pt x="922" y="1531"/>
                  </a:cubicBezTo>
                  <a:cubicBezTo>
                    <a:pt x="1195" y="1920"/>
                    <a:pt x="1389" y="2348"/>
                    <a:pt x="1623" y="2737"/>
                  </a:cubicBezTo>
                  <a:cubicBezTo>
                    <a:pt x="2051" y="3437"/>
                    <a:pt x="2596" y="4060"/>
                    <a:pt x="3218" y="4605"/>
                  </a:cubicBezTo>
                  <a:cubicBezTo>
                    <a:pt x="4580" y="5772"/>
                    <a:pt x="6215" y="6628"/>
                    <a:pt x="7693" y="7679"/>
                  </a:cubicBezTo>
                  <a:cubicBezTo>
                    <a:pt x="7734" y="7702"/>
                    <a:pt x="7774" y="7713"/>
                    <a:pt x="7811" y="7713"/>
                  </a:cubicBezTo>
                  <a:cubicBezTo>
                    <a:pt x="7929" y="7713"/>
                    <a:pt x="8022" y="7613"/>
                    <a:pt x="8043" y="7501"/>
                  </a:cubicBezTo>
                  <a:lnTo>
                    <a:pt x="8043" y="7501"/>
                  </a:lnTo>
                  <a:cubicBezTo>
                    <a:pt x="8075" y="7516"/>
                    <a:pt x="8107" y="7523"/>
                    <a:pt x="8139" y="7523"/>
                  </a:cubicBezTo>
                  <a:cubicBezTo>
                    <a:pt x="8330" y="7523"/>
                    <a:pt x="8495" y="7275"/>
                    <a:pt x="8316" y="7095"/>
                  </a:cubicBezTo>
                  <a:cubicBezTo>
                    <a:pt x="6954" y="5889"/>
                    <a:pt x="6137" y="4216"/>
                    <a:pt x="4892" y="2854"/>
                  </a:cubicBezTo>
                  <a:cubicBezTo>
                    <a:pt x="3646" y="1531"/>
                    <a:pt x="2090" y="558"/>
                    <a:pt x="339" y="13"/>
                  </a:cubicBezTo>
                  <a:cubicBezTo>
                    <a:pt x="314" y="5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4552573" y="301282"/>
              <a:ext cx="315275" cy="104879"/>
            </a:xfrm>
            <a:custGeom>
              <a:avLst/>
              <a:gdLst/>
              <a:ahLst/>
              <a:cxnLst/>
              <a:rect l="l" t="t" r="r" b="b"/>
              <a:pathLst>
                <a:path w="9884" h="3288" extrusionOk="0">
                  <a:moveTo>
                    <a:pt x="1193" y="478"/>
                  </a:moveTo>
                  <a:cubicBezTo>
                    <a:pt x="3639" y="537"/>
                    <a:pt x="6004" y="1263"/>
                    <a:pt x="8031" y="2595"/>
                  </a:cubicBezTo>
                  <a:lnTo>
                    <a:pt x="8031" y="2595"/>
                  </a:lnTo>
                  <a:cubicBezTo>
                    <a:pt x="5648" y="2254"/>
                    <a:pt x="3319" y="1637"/>
                    <a:pt x="1193" y="478"/>
                  </a:cubicBezTo>
                  <a:close/>
                  <a:moveTo>
                    <a:pt x="992" y="1"/>
                  </a:moveTo>
                  <a:cubicBezTo>
                    <a:pt x="779" y="1"/>
                    <a:pt x="565" y="6"/>
                    <a:pt x="351" y="16"/>
                  </a:cubicBezTo>
                  <a:cubicBezTo>
                    <a:pt x="117" y="16"/>
                    <a:pt x="0" y="328"/>
                    <a:pt x="234" y="483"/>
                  </a:cubicBezTo>
                  <a:cubicBezTo>
                    <a:pt x="2851" y="2119"/>
                    <a:pt x="5876" y="2872"/>
                    <a:pt x="8928" y="3218"/>
                  </a:cubicBezTo>
                  <a:lnTo>
                    <a:pt x="8928" y="3218"/>
                  </a:lnTo>
                  <a:cubicBezTo>
                    <a:pt x="8948" y="3223"/>
                    <a:pt x="8967" y="3225"/>
                    <a:pt x="8987" y="3225"/>
                  </a:cubicBezTo>
                  <a:cubicBezTo>
                    <a:pt x="8989" y="3225"/>
                    <a:pt x="8991" y="3225"/>
                    <a:pt x="8993" y="3225"/>
                  </a:cubicBezTo>
                  <a:lnTo>
                    <a:pt x="8993" y="3225"/>
                  </a:lnTo>
                  <a:cubicBezTo>
                    <a:pt x="9187" y="3247"/>
                    <a:pt x="9380" y="3267"/>
                    <a:pt x="9573" y="3285"/>
                  </a:cubicBezTo>
                  <a:cubicBezTo>
                    <a:pt x="9585" y="3286"/>
                    <a:pt x="9596" y="3287"/>
                    <a:pt x="9606" y="3287"/>
                  </a:cubicBezTo>
                  <a:cubicBezTo>
                    <a:pt x="9884" y="3287"/>
                    <a:pt x="9873" y="2817"/>
                    <a:pt x="9573" y="2779"/>
                  </a:cubicBezTo>
                  <a:cubicBezTo>
                    <a:pt x="9403" y="2763"/>
                    <a:pt x="9233" y="2745"/>
                    <a:pt x="9063" y="2726"/>
                  </a:cubicBezTo>
                  <a:lnTo>
                    <a:pt x="9063" y="2726"/>
                  </a:lnTo>
                  <a:cubicBezTo>
                    <a:pt x="6726" y="969"/>
                    <a:pt x="39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7" name="Google Shape;3027;p29"/>
          <p:cNvGrpSpPr/>
          <p:nvPr/>
        </p:nvGrpSpPr>
        <p:grpSpPr>
          <a:xfrm>
            <a:off x="5268900" y="506811"/>
            <a:ext cx="3122227" cy="3650514"/>
            <a:chOff x="5314100" y="404086"/>
            <a:chExt cx="3122227" cy="3650514"/>
          </a:xfrm>
        </p:grpSpPr>
        <p:grpSp>
          <p:nvGrpSpPr>
            <p:cNvPr id="3028" name="Google Shape;3028;p29"/>
            <p:cNvGrpSpPr/>
            <p:nvPr/>
          </p:nvGrpSpPr>
          <p:grpSpPr>
            <a:xfrm rot="10800000" flipH="1">
              <a:off x="5673693" y="404086"/>
              <a:ext cx="2762634" cy="2868703"/>
              <a:chOff x="3925613" y="3096468"/>
              <a:chExt cx="335169" cy="348000"/>
            </a:xfrm>
          </p:grpSpPr>
          <p:sp>
            <p:nvSpPr>
              <p:cNvPr id="3029" name="Google Shape;3029;p29"/>
              <p:cNvSpPr/>
              <p:nvPr/>
            </p:nvSpPr>
            <p:spPr>
              <a:xfrm>
                <a:off x="3925613" y="3099145"/>
                <a:ext cx="181299" cy="213761"/>
              </a:xfrm>
              <a:custGeom>
                <a:avLst/>
                <a:gdLst/>
                <a:ahLst/>
                <a:cxnLst/>
                <a:rect l="l" t="t" r="r" b="b"/>
                <a:pathLst>
                  <a:path w="16928" h="19959" extrusionOk="0">
                    <a:moveTo>
                      <a:pt x="10217" y="1"/>
                    </a:moveTo>
                    <a:cubicBezTo>
                      <a:pt x="9343" y="1"/>
                      <a:pt x="8477" y="743"/>
                      <a:pt x="7900" y="1512"/>
                    </a:cubicBezTo>
                    <a:cubicBezTo>
                      <a:pt x="7239" y="2446"/>
                      <a:pt x="6460" y="3535"/>
                      <a:pt x="5332" y="3613"/>
                    </a:cubicBezTo>
                    <a:cubicBezTo>
                      <a:pt x="5282" y="3617"/>
                      <a:pt x="5233" y="3618"/>
                      <a:pt x="5183" y="3618"/>
                    </a:cubicBezTo>
                    <a:cubicBezTo>
                      <a:pt x="4688" y="3618"/>
                      <a:pt x="4193" y="3458"/>
                      <a:pt x="3697" y="3458"/>
                    </a:cubicBezTo>
                    <a:cubicBezTo>
                      <a:pt x="2297" y="3535"/>
                      <a:pt x="1440" y="5092"/>
                      <a:pt x="1285" y="6493"/>
                    </a:cubicBezTo>
                    <a:cubicBezTo>
                      <a:pt x="1129" y="7894"/>
                      <a:pt x="1440" y="9334"/>
                      <a:pt x="1051" y="10657"/>
                    </a:cubicBezTo>
                    <a:cubicBezTo>
                      <a:pt x="701" y="11746"/>
                      <a:pt x="1" y="12875"/>
                      <a:pt x="545" y="13848"/>
                    </a:cubicBezTo>
                    <a:cubicBezTo>
                      <a:pt x="779" y="14276"/>
                      <a:pt x="1246" y="14548"/>
                      <a:pt x="1479" y="14937"/>
                    </a:cubicBezTo>
                    <a:cubicBezTo>
                      <a:pt x="2180" y="15988"/>
                      <a:pt x="1440" y="17466"/>
                      <a:pt x="1985" y="18673"/>
                    </a:cubicBezTo>
                    <a:cubicBezTo>
                      <a:pt x="2366" y="19580"/>
                      <a:pt x="3384" y="19959"/>
                      <a:pt x="4395" y="19959"/>
                    </a:cubicBezTo>
                    <a:cubicBezTo>
                      <a:pt x="4729" y="19959"/>
                      <a:pt x="5062" y="19917"/>
                      <a:pt x="5371" y="19840"/>
                    </a:cubicBezTo>
                    <a:cubicBezTo>
                      <a:pt x="6655" y="19490"/>
                      <a:pt x="7744" y="18712"/>
                      <a:pt x="9029" y="18362"/>
                    </a:cubicBezTo>
                    <a:cubicBezTo>
                      <a:pt x="9924" y="18089"/>
                      <a:pt x="10896" y="18050"/>
                      <a:pt x="11830" y="17817"/>
                    </a:cubicBezTo>
                    <a:cubicBezTo>
                      <a:pt x="12803" y="17661"/>
                      <a:pt x="13620" y="17077"/>
                      <a:pt x="14126" y="16221"/>
                    </a:cubicBezTo>
                    <a:cubicBezTo>
                      <a:pt x="14365" y="15675"/>
                      <a:pt x="14664" y="14889"/>
                      <a:pt x="15155" y="14889"/>
                    </a:cubicBezTo>
                    <a:cubicBezTo>
                      <a:pt x="15223" y="14889"/>
                      <a:pt x="15295" y="14904"/>
                      <a:pt x="15371" y="14937"/>
                    </a:cubicBezTo>
                    <a:lnTo>
                      <a:pt x="13543" y="17077"/>
                    </a:lnTo>
                    <a:cubicBezTo>
                      <a:pt x="13711" y="17165"/>
                      <a:pt x="13884" y="17205"/>
                      <a:pt x="14054" y="17205"/>
                    </a:cubicBezTo>
                    <a:cubicBezTo>
                      <a:pt x="14866" y="17205"/>
                      <a:pt x="15632" y="16304"/>
                      <a:pt x="15761" y="15404"/>
                    </a:cubicBezTo>
                    <a:cubicBezTo>
                      <a:pt x="15877" y="14314"/>
                      <a:pt x="15410" y="13225"/>
                      <a:pt x="15410" y="12135"/>
                    </a:cubicBezTo>
                    <a:cubicBezTo>
                      <a:pt x="15410" y="11435"/>
                      <a:pt x="15527" y="10734"/>
                      <a:pt x="15722" y="10034"/>
                    </a:cubicBezTo>
                    <a:lnTo>
                      <a:pt x="16617" y="6376"/>
                    </a:lnTo>
                    <a:cubicBezTo>
                      <a:pt x="16850" y="5598"/>
                      <a:pt x="16928" y="4781"/>
                      <a:pt x="16850" y="3963"/>
                    </a:cubicBezTo>
                    <a:cubicBezTo>
                      <a:pt x="16733" y="3107"/>
                      <a:pt x="16072" y="2446"/>
                      <a:pt x="15255" y="2290"/>
                    </a:cubicBezTo>
                    <a:cubicBezTo>
                      <a:pt x="15193" y="2283"/>
                      <a:pt x="15132" y="2280"/>
                      <a:pt x="15072" y="2280"/>
                    </a:cubicBezTo>
                    <a:cubicBezTo>
                      <a:pt x="14589" y="2280"/>
                      <a:pt x="14123" y="2483"/>
                      <a:pt x="13643" y="2483"/>
                    </a:cubicBezTo>
                    <a:cubicBezTo>
                      <a:pt x="13532" y="2483"/>
                      <a:pt x="13421" y="2472"/>
                      <a:pt x="13309" y="2446"/>
                    </a:cubicBezTo>
                    <a:cubicBezTo>
                      <a:pt x="12142" y="2212"/>
                      <a:pt x="11830" y="539"/>
                      <a:pt x="10780" y="111"/>
                    </a:cubicBezTo>
                    <a:cubicBezTo>
                      <a:pt x="10594" y="35"/>
                      <a:pt x="10405" y="1"/>
                      <a:pt x="10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9"/>
              <p:cNvSpPr/>
              <p:nvPr/>
            </p:nvSpPr>
            <p:spPr>
              <a:xfrm>
                <a:off x="3926449" y="3096468"/>
                <a:ext cx="183805" cy="219084"/>
              </a:xfrm>
              <a:custGeom>
                <a:avLst/>
                <a:gdLst/>
                <a:ahLst/>
                <a:cxnLst/>
                <a:rect l="l" t="t" r="r" b="b"/>
                <a:pathLst>
                  <a:path w="17162" h="20456" extrusionOk="0">
                    <a:moveTo>
                      <a:pt x="15157" y="15280"/>
                    </a:moveTo>
                    <a:cubicBezTo>
                      <a:pt x="15200" y="15280"/>
                      <a:pt x="15245" y="15288"/>
                      <a:pt x="15293" y="15304"/>
                    </a:cubicBezTo>
                    <a:cubicBezTo>
                      <a:pt x="15306" y="15306"/>
                      <a:pt x="15319" y="15308"/>
                      <a:pt x="15331" y="15308"/>
                    </a:cubicBezTo>
                    <a:cubicBezTo>
                      <a:pt x="15343" y="15308"/>
                      <a:pt x="15354" y="15306"/>
                      <a:pt x="15365" y="15304"/>
                    </a:cubicBezTo>
                    <a:lnTo>
                      <a:pt x="15365" y="15304"/>
                    </a:lnTo>
                    <a:cubicBezTo>
                      <a:pt x="15353" y="15898"/>
                      <a:pt x="15186" y="16457"/>
                      <a:pt x="14671" y="16860"/>
                    </a:cubicBezTo>
                    <a:cubicBezTo>
                      <a:pt x="14455" y="17050"/>
                      <a:pt x="14182" y="17164"/>
                      <a:pt x="13893" y="17164"/>
                    </a:cubicBezTo>
                    <a:cubicBezTo>
                      <a:pt x="13877" y="17164"/>
                      <a:pt x="13862" y="17163"/>
                      <a:pt x="13847" y="17163"/>
                    </a:cubicBezTo>
                    <a:lnTo>
                      <a:pt x="13847" y="17163"/>
                    </a:lnTo>
                    <a:cubicBezTo>
                      <a:pt x="14107" y="16855"/>
                      <a:pt x="14311" y="16501"/>
                      <a:pt x="14437" y="16121"/>
                    </a:cubicBezTo>
                    <a:cubicBezTo>
                      <a:pt x="14577" y="15842"/>
                      <a:pt x="14779" y="15280"/>
                      <a:pt x="15157" y="15280"/>
                    </a:cubicBezTo>
                    <a:close/>
                    <a:moveTo>
                      <a:pt x="10021" y="554"/>
                    </a:moveTo>
                    <a:cubicBezTo>
                      <a:pt x="10274" y="554"/>
                      <a:pt x="10530" y="624"/>
                      <a:pt x="10741" y="750"/>
                    </a:cubicBezTo>
                    <a:cubicBezTo>
                      <a:pt x="11052" y="984"/>
                      <a:pt x="11324" y="1256"/>
                      <a:pt x="11519" y="1606"/>
                    </a:cubicBezTo>
                    <a:cubicBezTo>
                      <a:pt x="11947" y="2229"/>
                      <a:pt x="12414" y="2929"/>
                      <a:pt x="13270" y="3046"/>
                    </a:cubicBezTo>
                    <a:cubicBezTo>
                      <a:pt x="13338" y="3056"/>
                      <a:pt x="13406" y="3060"/>
                      <a:pt x="13474" y="3060"/>
                    </a:cubicBezTo>
                    <a:cubicBezTo>
                      <a:pt x="13951" y="3060"/>
                      <a:pt x="14428" y="2851"/>
                      <a:pt x="14904" y="2851"/>
                    </a:cubicBezTo>
                    <a:cubicBezTo>
                      <a:pt x="14934" y="2849"/>
                      <a:pt x="14964" y="2848"/>
                      <a:pt x="14994" y="2848"/>
                    </a:cubicBezTo>
                    <a:cubicBezTo>
                      <a:pt x="15430" y="2848"/>
                      <a:pt x="15853" y="3110"/>
                      <a:pt x="16072" y="3474"/>
                    </a:cubicBezTo>
                    <a:cubicBezTo>
                      <a:pt x="16772" y="4447"/>
                      <a:pt x="16422" y="5731"/>
                      <a:pt x="16150" y="6782"/>
                    </a:cubicBezTo>
                    <a:cubicBezTo>
                      <a:pt x="15877" y="8027"/>
                      <a:pt x="15566" y="9272"/>
                      <a:pt x="15255" y="10517"/>
                    </a:cubicBezTo>
                    <a:cubicBezTo>
                      <a:pt x="15099" y="11101"/>
                      <a:pt x="15021" y="11685"/>
                      <a:pt x="15021" y="12269"/>
                    </a:cubicBezTo>
                    <a:cubicBezTo>
                      <a:pt x="15021" y="12852"/>
                      <a:pt x="15099" y="13436"/>
                      <a:pt x="15216" y="13981"/>
                    </a:cubicBezTo>
                    <a:cubicBezTo>
                      <a:pt x="15281" y="14321"/>
                      <a:pt x="15342" y="14679"/>
                      <a:pt x="15360" y="15031"/>
                    </a:cubicBezTo>
                    <a:lnTo>
                      <a:pt x="15332" y="15031"/>
                    </a:lnTo>
                    <a:cubicBezTo>
                      <a:pt x="15235" y="14993"/>
                      <a:pt x="15144" y="14975"/>
                      <a:pt x="15058" y="14975"/>
                    </a:cubicBezTo>
                    <a:cubicBezTo>
                      <a:pt x="14459" y="14975"/>
                      <a:pt x="14131" y="15839"/>
                      <a:pt x="13893" y="16316"/>
                    </a:cubicBezTo>
                    <a:cubicBezTo>
                      <a:pt x="13426" y="17288"/>
                      <a:pt x="12453" y="17716"/>
                      <a:pt x="11402" y="17911"/>
                    </a:cubicBezTo>
                    <a:cubicBezTo>
                      <a:pt x="10235" y="18145"/>
                      <a:pt x="9067" y="18261"/>
                      <a:pt x="7939" y="18728"/>
                    </a:cubicBezTo>
                    <a:cubicBezTo>
                      <a:pt x="6927" y="19156"/>
                      <a:pt x="5954" y="19779"/>
                      <a:pt x="4865" y="19935"/>
                    </a:cubicBezTo>
                    <a:cubicBezTo>
                      <a:pt x="4664" y="19980"/>
                      <a:pt x="4460" y="20002"/>
                      <a:pt x="4259" y="20002"/>
                    </a:cubicBezTo>
                    <a:cubicBezTo>
                      <a:pt x="3601" y="20002"/>
                      <a:pt x="2958" y="19768"/>
                      <a:pt x="2452" y="19351"/>
                    </a:cubicBezTo>
                    <a:cubicBezTo>
                      <a:pt x="1713" y="18612"/>
                      <a:pt x="1946" y="17483"/>
                      <a:pt x="1946" y="16588"/>
                    </a:cubicBezTo>
                    <a:cubicBezTo>
                      <a:pt x="1985" y="16121"/>
                      <a:pt x="1868" y="15654"/>
                      <a:pt x="1674" y="15226"/>
                    </a:cubicBezTo>
                    <a:cubicBezTo>
                      <a:pt x="1440" y="14759"/>
                      <a:pt x="1012" y="14487"/>
                      <a:pt x="701" y="14059"/>
                    </a:cubicBezTo>
                    <a:cubicBezTo>
                      <a:pt x="117" y="13125"/>
                      <a:pt x="895" y="11918"/>
                      <a:pt x="1168" y="11023"/>
                    </a:cubicBezTo>
                    <a:cubicBezTo>
                      <a:pt x="1752" y="9000"/>
                      <a:pt x="740" y="6470"/>
                      <a:pt x="2257" y="4719"/>
                    </a:cubicBezTo>
                    <a:cubicBezTo>
                      <a:pt x="2530" y="4369"/>
                      <a:pt x="2919" y="4136"/>
                      <a:pt x="3308" y="4058"/>
                    </a:cubicBezTo>
                    <a:cubicBezTo>
                      <a:pt x="3425" y="4034"/>
                      <a:pt x="3540" y="4025"/>
                      <a:pt x="3654" y="4025"/>
                    </a:cubicBezTo>
                    <a:cubicBezTo>
                      <a:pt x="4110" y="4025"/>
                      <a:pt x="4546" y="4175"/>
                      <a:pt x="4981" y="4175"/>
                    </a:cubicBezTo>
                    <a:cubicBezTo>
                      <a:pt x="5010" y="4176"/>
                      <a:pt x="5039" y="4176"/>
                      <a:pt x="5068" y="4176"/>
                    </a:cubicBezTo>
                    <a:cubicBezTo>
                      <a:pt x="5998" y="4176"/>
                      <a:pt x="6711" y="3570"/>
                      <a:pt x="7277" y="2890"/>
                    </a:cubicBezTo>
                    <a:cubicBezTo>
                      <a:pt x="7861" y="2190"/>
                      <a:pt x="8445" y="1178"/>
                      <a:pt x="9418" y="711"/>
                    </a:cubicBezTo>
                    <a:cubicBezTo>
                      <a:pt x="9596" y="604"/>
                      <a:pt x="9807" y="554"/>
                      <a:pt x="10021" y="554"/>
                    </a:cubicBezTo>
                    <a:close/>
                    <a:moveTo>
                      <a:pt x="10013" y="1"/>
                    </a:moveTo>
                    <a:cubicBezTo>
                      <a:pt x="9555" y="1"/>
                      <a:pt x="9095" y="157"/>
                      <a:pt x="8717" y="478"/>
                    </a:cubicBezTo>
                    <a:cubicBezTo>
                      <a:pt x="7783" y="1100"/>
                      <a:pt x="7316" y="2073"/>
                      <a:pt x="6577" y="2851"/>
                    </a:cubicBezTo>
                    <a:cubicBezTo>
                      <a:pt x="6266" y="3202"/>
                      <a:pt x="5837" y="3474"/>
                      <a:pt x="5371" y="3591"/>
                    </a:cubicBezTo>
                    <a:cubicBezTo>
                      <a:pt x="5259" y="3612"/>
                      <a:pt x="5148" y="3620"/>
                      <a:pt x="5037" y="3620"/>
                    </a:cubicBezTo>
                    <a:cubicBezTo>
                      <a:pt x="4569" y="3620"/>
                      <a:pt x="4104" y="3470"/>
                      <a:pt x="3661" y="3470"/>
                    </a:cubicBezTo>
                    <a:cubicBezTo>
                      <a:pt x="3621" y="3470"/>
                      <a:pt x="3581" y="3471"/>
                      <a:pt x="3542" y="3474"/>
                    </a:cubicBezTo>
                    <a:cubicBezTo>
                      <a:pt x="2608" y="3552"/>
                      <a:pt x="1829" y="4136"/>
                      <a:pt x="1440" y="4953"/>
                    </a:cubicBezTo>
                    <a:cubicBezTo>
                      <a:pt x="934" y="5887"/>
                      <a:pt x="740" y="6976"/>
                      <a:pt x="818" y="8066"/>
                    </a:cubicBezTo>
                    <a:cubicBezTo>
                      <a:pt x="857" y="8727"/>
                      <a:pt x="857" y="9389"/>
                      <a:pt x="818" y="10051"/>
                    </a:cubicBezTo>
                    <a:cubicBezTo>
                      <a:pt x="740" y="10634"/>
                      <a:pt x="584" y="11257"/>
                      <a:pt x="351" y="11802"/>
                    </a:cubicBezTo>
                    <a:cubicBezTo>
                      <a:pt x="117" y="12307"/>
                      <a:pt x="0" y="12891"/>
                      <a:pt x="0" y="13436"/>
                    </a:cubicBezTo>
                    <a:cubicBezTo>
                      <a:pt x="39" y="13981"/>
                      <a:pt x="312" y="14448"/>
                      <a:pt x="701" y="14798"/>
                    </a:cubicBezTo>
                    <a:cubicBezTo>
                      <a:pt x="1129" y="15148"/>
                      <a:pt x="1401" y="15654"/>
                      <a:pt x="1479" y="16199"/>
                    </a:cubicBezTo>
                    <a:cubicBezTo>
                      <a:pt x="1518" y="16744"/>
                      <a:pt x="1479" y="17250"/>
                      <a:pt x="1479" y="17794"/>
                    </a:cubicBezTo>
                    <a:cubicBezTo>
                      <a:pt x="1401" y="18728"/>
                      <a:pt x="1868" y="19662"/>
                      <a:pt x="2724" y="20090"/>
                    </a:cubicBezTo>
                    <a:cubicBezTo>
                      <a:pt x="3235" y="20333"/>
                      <a:pt x="3791" y="20455"/>
                      <a:pt x="4346" y="20455"/>
                    </a:cubicBezTo>
                    <a:cubicBezTo>
                      <a:pt x="4679" y="20455"/>
                      <a:pt x="5011" y="20411"/>
                      <a:pt x="5332" y="20324"/>
                    </a:cubicBezTo>
                    <a:cubicBezTo>
                      <a:pt x="6538" y="20051"/>
                      <a:pt x="7550" y="19351"/>
                      <a:pt x="8717" y="18923"/>
                    </a:cubicBezTo>
                    <a:cubicBezTo>
                      <a:pt x="9884" y="18534"/>
                      <a:pt x="11246" y="18573"/>
                      <a:pt x="12414" y="18106"/>
                    </a:cubicBezTo>
                    <a:cubicBezTo>
                      <a:pt x="12779" y="17984"/>
                      <a:pt x="13120" y="17791"/>
                      <a:pt x="13418" y="17564"/>
                    </a:cubicBezTo>
                    <a:lnTo>
                      <a:pt x="13418" y="17564"/>
                    </a:lnTo>
                    <a:cubicBezTo>
                      <a:pt x="13621" y="17678"/>
                      <a:pt x="13828" y="17728"/>
                      <a:pt x="14030" y="17728"/>
                    </a:cubicBezTo>
                    <a:cubicBezTo>
                      <a:pt x="14663" y="17728"/>
                      <a:pt x="15261" y="17239"/>
                      <a:pt x="15605" y="16666"/>
                    </a:cubicBezTo>
                    <a:cubicBezTo>
                      <a:pt x="16227" y="15654"/>
                      <a:pt x="15916" y="14487"/>
                      <a:pt x="15721" y="13397"/>
                    </a:cubicBezTo>
                    <a:cubicBezTo>
                      <a:pt x="15605" y="12736"/>
                      <a:pt x="15605" y="12074"/>
                      <a:pt x="15683" y="11412"/>
                    </a:cubicBezTo>
                    <a:cubicBezTo>
                      <a:pt x="15799" y="10751"/>
                      <a:pt x="15994" y="10089"/>
                      <a:pt x="16150" y="9428"/>
                    </a:cubicBezTo>
                    <a:cubicBezTo>
                      <a:pt x="16500" y="8144"/>
                      <a:pt x="16811" y="6860"/>
                      <a:pt x="17006" y="5537"/>
                    </a:cubicBezTo>
                    <a:cubicBezTo>
                      <a:pt x="17161" y="4447"/>
                      <a:pt x="16967" y="3280"/>
                      <a:pt x="16033" y="2618"/>
                    </a:cubicBezTo>
                    <a:cubicBezTo>
                      <a:pt x="15721" y="2369"/>
                      <a:pt x="15335" y="2244"/>
                      <a:pt x="14935" y="2244"/>
                    </a:cubicBezTo>
                    <a:cubicBezTo>
                      <a:pt x="14834" y="2244"/>
                      <a:pt x="14733" y="2252"/>
                      <a:pt x="14632" y="2268"/>
                    </a:cubicBezTo>
                    <a:cubicBezTo>
                      <a:pt x="14261" y="2321"/>
                      <a:pt x="13872" y="2464"/>
                      <a:pt x="13490" y="2464"/>
                    </a:cubicBezTo>
                    <a:cubicBezTo>
                      <a:pt x="13310" y="2464"/>
                      <a:pt x="13132" y="2433"/>
                      <a:pt x="12959" y="2346"/>
                    </a:cubicBezTo>
                    <a:cubicBezTo>
                      <a:pt x="12219" y="1956"/>
                      <a:pt x="11947" y="1061"/>
                      <a:pt x="11363" y="517"/>
                    </a:cubicBezTo>
                    <a:cubicBezTo>
                      <a:pt x="10983" y="176"/>
                      <a:pt x="10499" y="1"/>
                      <a:pt x="100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9"/>
              <p:cNvSpPr/>
              <p:nvPr/>
            </p:nvSpPr>
            <p:spPr>
              <a:xfrm>
                <a:off x="3948950" y="3103847"/>
                <a:ext cx="133382" cy="162117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5137" extrusionOk="0">
                    <a:moveTo>
                      <a:pt x="8119" y="474"/>
                    </a:moveTo>
                    <a:cubicBezTo>
                      <a:pt x="8631" y="474"/>
                      <a:pt x="9102" y="681"/>
                      <a:pt x="9457" y="1267"/>
                    </a:cubicBezTo>
                    <a:cubicBezTo>
                      <a:pt x="10196" y="2435"/>
                      <a:pt x="9729" y="3875"/>
                      <a:pt x="9573" y="5159"/>
                    </a:cubicBezTo>
                    <a:cubicBezTo>
                      <a:pt x="9262" y="7727"/>
                      <a:pt x="10624" y="9945"/>
                      <a:pt x="11402" y="12319"/>
                    </a:cubicBezTo>
                    <a:cubicBezTo>
                      <a:pt x="11558" y="12825"/>
                      <a:pt x="12181" y="14381"/>
                      <a:pt x="11480" y="14615"/>
                    </a:cubicBezTo>
                    <a:cubicBezTo>
                      <a:pt x="11390" y="14649"/>
                      <a:pt x="11292" y="14664"/>
                      <a:pt x="11191" y="14664"/>
                    </a:cubicBezTo>
                    <a:cubicBezTo>
                      <a:pt x="10595" y="14664"/>
                      <a:pt x="9856" y="14147"/>
                      <a:pt x="9457" y="13914"/>
                    </a:cubicBezTo>
                    <a:cubicBezTo>
                      <a:pt x="7900" y="13058"/>
                      <a:pt x="6344" y="12241"/>
                      <a:pt x="4826" y="11385"/>
                    </a:cubicBezTo>
                    <a:cubicBezTo>
                      <a:pt x="4779" y="11362"/>
                      <a:pt x="4735" y="11351"/>
                      <a:pt x="4693" y="11351"/>
                    </a:cubicBezTo>
                    <a:cubicBezTo>
                      <a:pt x="4595" y="11351"/>
                      <a:pt x="4515" y="11408"/>
                      <a:pt x="4471" y="11483"/>
                    </a:cubicBezTo>
                    <a:lnTo>
                      <a:pt x="4471" y="11483"/>
                    </a:lnTo>
                    <a:cubicBezTo>
                      <a:pt x="3560" y="11031"/>
                      <a:pt x="2674" y="10508"/>
                      <a:pt x="1830" y="9945"/>
                    </a:cubicBezTo>
                    <a:cubicBezTo>
                      <a:pt x="1246" y="9595"/>
                      <a:pt x="779" y="9050"/>
                      <a:pt x="546" y="8428"/>
                    </a:cubicBezTo>
                    <a:cubicBezTo>
                      <a:pt x="390" y="7727"/>
                      <a:pt x="857" y="7182"/>
                      <a:pt x="1324" y="6715"/>
                    </a:cubicBezTo>
                    <a:cubicBezTo>
                      <a:pt x="1674" y="6404"/>
                      <a:pt x="2024" y="6015"/>
                      <a:pt x="2297" y="5587"/>
                    </a:cubicBezTo>
                    <a:cubicBezTo>
                      <a:pt x="2569" y="5042"/>
                      <a:pt x="2841" y="4458"/>
                      <a:pt x="3036" y="3914"/>
                    </a:cubicBezTo>
                    <a:cubicBezTo>
                      <a:pt x="3542" y="2668"/>
                      <a:pt x="4593" y="1929"/>
                      <a:pt x="5760" y="1306"/>
                    </a:cubicBezTo>
                    <a:cubicBezTo>
                      <a:pt x="6465" y="954"/>
                      <a:pt x="7339" y="474"/>
                      <a:pt x="8119" y="474"/>
                    </a:cubicBezTo>
                    <a:close/>
                    <a:moveTo>
                      <a:pt x="8061" y="0"/>
                    </a:moveTo>
                    <a:cubicBezTo>
                      <a:pt x="7720" y="0"/>
                      <a:pt x="7362" y="74"/>
                      <a:pt x="7005" y="217"/>
                    </a:cubicBezTo>
                    <a:cubicBezTo>
                      <a:pt x="5643" y="645"/>
                      <a:pt x="4437" y="1423"/>
                      <a:pt x="3425" y="2396"/>
                    </a:cubicBezTo>
                    <a:cubicBezTo>
                      <a:pt x="2958" y="2902"/>
                      <a:pt x="2647" y="3486"/>
                      <a:pt x="2452" y="4147"/>
                    </a:cubicBezTo>
                    <a:cubicBezTo>
                      <a:pt x="2180" y="4925"/>
                      <a:pt x="1752" y="5626"/>
                      <a:pt x="1168" y="6209"/>
                    </a:cubicBezTo>
                    <a:cubicBezTo>
                      <a:pt x="662" y="6599"/>
                      <a:pt x="312" y="7143"/>
                      <a:pt x="118" y="7766"/>
                    </a:cubicBezTo>
                    <a:cubicBezTo>
                      <a:pt x="1" y="8428"/>
                      <a:pt x="195" y="9089"/>
                      <a:pt x="662" y="9556"/>
                    </a:cubicBezTo>
                    <a:cubicBezTo>
                      <a:pt x="1246" y="10140"/>
                      <a:pt x="1908" y="10607"/>
                      <a:pt x="2608" y="10996"/>
                    </a:cubicBezTo>
                    <a:cubicBezTo>
                      <a:pt x="3503" y="11541"/>
                      <a:pt x="4398" y="12008"/>
                      <a:pt x="5332" y="12397"/>
                    </a:cubicBezTo>
                    <a:cubicBezTo>
                      <a:pt x="5379" y="12420"/>
                      <a:pt x="5424" y="12430"/>
                      <a:pt x="5466" y="12430"/>
                    </a:cubicBezTo>
                    <a:cubicBezTo>
                      <a:pt x="5522" y="12430"/>
                      <a:pt x="5572" y="12412"/>
                      <a:pt x="5613" y="12383"/>
                    </a:cubicBezTo>
                    <a:lnTo>
                      <a:pt x="5613" y="12383"/>
                    </a:lnTo>
                    <a:lnTo>
                      <a:pt x="9612" y="14537"/>
                    </a:lnTo>
                    <a:cubicBezTo>
                      <a:pt x="10037" y="14773"/>
                      <a:pt x="10746" y="15137"/>
                      <a:pt x="11335" y="15137"/>
                    </a:cubicBezTo>
                    <a:cubicBezTo>
                      <a:pt x="11718" y="15137"/>
                      <a:pt x="12051" y="14982"/>
                      <a:pt x="12220" y="14537"/>
                    </a:cubicBezTo>
                    <a:cubicBezTo>
                      <a:pt x="12453" y="13953"/>
                      <a:pt x="12142" y="13019"/>
                      <a:pt x="11947" y="12436"/>
                    </a:cubicBezTo>
                    <a:cubicBezTo>
                      <a:pt x="11714" y="11696"/>
                      <a:pt x="11402" y="10957"/>
                      <a:pt x="11130" y="10257"/>
                    </a:cubicBezTo>
                    <a:cubicBezTo>
                      <a:pt x="10507" y="8778"/>
                      <a:pt x="9885" y="7221"/>
                      <a:pt x="10002" y="5587"/>
                    </a:cubicBezTo>
                    <a:cubicBezTo>
                      <a:pt x="10118" y="4108"/>
                      <a:pt x="10702" y="2591"/>
                      <a:pt x="9963" y="1190"/>
                    </a:cubicBezTo>
                    <a:cubicBezTo>
                      <a:pt x="9530" y="379"/>
                      <a:pt x="8836" y="0"/>
                      <a:pt x="8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9"/>
              <p:cNvSpPr/>
              <p:nvPr/>
            </p:nvSpPr>
            <p:spPr>
              <a:xfrm>
                <a:off x="4060570" y="3133663"/>
                <a:ext cx="50519" cy="132119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12336" extrusionOk="0">
                    <a:moveTo>
                      <a:pt x="3063" y="0"/>
                    </a:moveTo>
                    <a:cubicBezTo>
                      <a:pt x="2908" y="0"/>
                      <a:pt x="2754" y="17"/>
                      <a:pt x="2615" y="40"/>
                    </a:cubicBezTo>
                    <a:cubicBezTo>
                      <a:pt x="2134" y="130"/>
                      <a:pt x="1467" y="731"/>
                      <a:pt x="920" y="731"/>
                    </a:cubicBezTo>
                    <a:cubicBezTo>
                      <a:pt x="758" y="731"/>
                      <a:pt x="607" y="679"/>
                      <a:pt x="475" y="546"/>
                    </a:cubicBezTo>
                    <a:cubicBezTo>
                      <a:pt x="427" y="514"/>
                      <a:pt x="377" y="500"/>
                      <a:pt x="330" y="500"/>
                    </a:cubicBezTo>
                    <a:cubicBezTo>
                      <a:pt x="147" y="500"/>
                      <a:pt x="1" y="710"/>
                      <a:pt x="124" y="896"/>
                    </a:cubicBezTo>
                    <a:cubicBezTo>
                      <a:pt x="369" y="1130"/>
                      <a:pt x="611" y="1217"/>
                      <a:pt x="851" y="1217"/>
                    </a:cubicBezTo>
                    <a:cubicBezTo>
                      <a:pt x="1451" y="1217"/>
                      <a:pt x="2043" y="674"/>
                      <a:pt x="2654" y="507"/>
                    </a:cubicBezTo>
                    <a:cubicBezTo>
                      <a:pt x="2770" y="486"/>
                      <a:pt x="2866" y="473"/>
                      <a:pt x="2950" y="473"/>
                    </a:cubicBezTo>
                    <a:cubicBezTo>
                      <a:pt x="3175" y="473"/>
                      <a:pt x="3311" y="563"/>
                      <a:pt x="3510" y="818"/>
                    </a:cubicBezTo>
                    <a:cubicBezTo>
                      <a:pt x="3665" y="1052"/>
                      <a:pt x="3743" y="1363"/>
                      <a:pt x="3665" y="1635"/>
                    </a:cubicBezTo>
                    <a:cubicBezTo>
                      <a:pt x="3588" y="1986"/>
                      <a:pt x="3471" y="2297"/>
                      <a:pt x="3354" y="2608"/>
                    </a:cubicBezTo>
                    <a:cubicBezTo>
                      <a:pt x="3121" y="3231"/>
                      <a:pt x="2887" y="3854"/>
                      <a:pt x="2732" y="4476"/>
                    </a:cubicBezTo>
                    <a:cubicBezTo>
                      <a:pt x="2381" y="5721"/>
                      <a:pt x="2226" y="7006"/>
                      <a:pt x="2226" y="8290"/>
                    </a:cubicBezTo>
                    <a:cubicBezTo>
                      <a:pt x="2265" y="9496"/>
                      <a:pt x="2381" y="10897"/>
                      <a:pt x="1564" y="11909"/>
                    </a:cubicBezTo>
                    <a:cubicBezTo>
                      <a:pt x="1385" y="12088"/>
                      <a:pt x="1550" y="12336"/>
                      <a:pt x="1724" y="12336"/>
                    </a:cubicBezTo>
                    <a:cubicBezTo>
                      <a:pt x="1777" y="12336"/>
                      <a:pt x="1830" y="12313"/>
                      <a:pt x="1875" y="12259"/>
                    </a:cubicBezTo>
                    <a:cubicBezTo>
                      <a:pt x="2693" y="11286"/>
                      <a:pt x="2732" y="10119"/>
                      <a:pt x="2732" y="8912"/>
                    </a:cubicBezTo>
                    <a:cubicBezTo>
                      <a:pt x="2654" y="7317"/>
                      <a:pt x="2848" y="5721"/>
                      <a:pt x="3276" y="4204"/>
                    </a:cubicBezTo>
                    <a:cubicBezTo>
                      <a:pt x="3588" y="3192"/>
                      <a:pt x="4716" y="1480"/>
                      <a:pt x="4016" y="390"/>
                    </a:cubicBezTo>
                    <a:cubicBezTo>
                      <a:pt x="3797" y="90"/>
                      <a:pt x="3426" y="0"/>
                      <a:pt x="3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9"/>
              <p:cNvSpPr/>
              <p:nvPr/>
            </p:nvSpPr>
            <p:spPr>
              <a:xfrm>
                <a:off x="4073979" y="3267870"/>
                <a:ext cx="6683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68" extrusionOk="0">
                    <a:moveTo>
                      <a:pt x="312" y="0"/>
                    </a:moveTo>
                    <a:cubicBezTo>
                      <a:pt x="1" y="0"/>
                      <a:pt x="1" y="467"/>
                      <a:pt x="312" y="467"/>
                    </a:cubicBezTo>
                    <a:cubicBezTo>
                      <a:pt x="623" y="467"/>
                      <a:pt x="623" y="0"/>
                      <a:pt x="3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9"/>
              <p:cNvSpPr/>
              <p:nvPr/>
            </p:nvSpPr>
            <p:spPr>
              <a:xfrm>
                <a:off x="3927284" y="3209844"/>
                <a:ext cx="161250" cy="73770"/>
              </a:xfrm>
              <a:custGeom>
                <a:avLst/>
                <a:gdLst/>
                <a:ahLst/>
                <a:cxnLst/>
                <a:rect l="l" t="t" r="r" b="b"/>
                <a:pathLst>
                  <a:path w="15056" h="6888" extrusionOk="0">
                    <a:moveTo>
                      <a:pt x="3368" y="1"/>
                    </a:moveTo>
                    <a:cubicBezTo>
                      <a:pt x="3349" y="1"/>
                      <a:pt x="3329" y="3"/>
                      <a:pt x="3308" y="9"/>
                    </a:cubicBezTo>
                    <a:cubicBezTo>
                      <a:pt x="2024" y="437"/>
                      <a:pt x="2063" y="2150"/>
                      <a:pt x="1362" y="3083"/>
                    </a:cubicBezTo>
                    <a:cubicBezTo>
                      <a:pt x="856" y="3745"/>
                      <a:pt x="312" y="4290"/>
                      <a:pt x="117" y="5107"/>
                    </a:cubicBezTo>
                    <a:cubicBezTo>
                      <a:pt x="0" y="5613"/>
                      <a:pt x="78" y="6391"/>
                      <a:pt x="623" y="6625"/>
                    </a:cubicBezTo>
                    <a:cubicBezTo>
                      <a:pt x="1020" y="6765"/>
                      <a:pt x="1445" y="6835"/>
                      <a:pt x="1881" y="6835"/>
                    </a:cubicBezTo>
                    <a:cubicBezTo>
                      <a:pt x="2172" y="6835"/>
                      <a:pt x="2467" y="6804"/>
                      <a:pt x="2763" y="6741"/>
                    </a:cubicBezTo>
                    <a:cubicBezTo>
                      <a:pt x="3250" y="6644"/>
                      <a:pt x="3746" y="6595"/>
                      <a:pt x="4242" y="6595"/>
                    </a:cubicBezTo>
                    <a:cubicBezTo>
                      <a:pt x="4738" y="6595"/>
                      <a:pt x="5234" y="6644"/>
                      <a:pt x="5721" y="6741"/>
                    </a:cubicBezTo>
                    <a:cubicBezTo>
                      <a:pt x="6129" y="6839"/>
                      <a:pt x="6557" y="6887"/>
                      <a:pt x="6985" y="6887"/>
                    </a:cubicBezTo>
                    <a:cubicBezTo>
                      <a:pt x="7413" y="6887"/>
                      <a:pt x="7841" y="6839"/>
                      <a:pt x="8250" y="6741"/>
                    </a:cubicBezTo>
                    <a:cubicBezTo>
                      <a:pt x="8717" y="6625"/>
                      <a:pt x="9184" y="6547"/>
                      <a:pt x="9651" y="6469"/>
                    </a:cubicBezTo>
                    <a:cubicBezTo>
                      <a:pt x="10157" y="6469"/>
                      <a:pt x="10624" y="6625"/>
                      <a:pt x="11130" y="6625"/>
                    </a:cubicBezTo>
                    <a:cubicBezTo>
                      <a:pt x="11180" y="6626"/>
                      <a:pt x="11233" y="6627"/>
                      <a:pt x="11287" y="6627"/>
                    </a:cubicBezTo>
                    <a:cubicBezTo>
                      <a:pt x="12679" y="6627"/>
                      <a:pt x="15055" y="6128"/>
                      <a:pt x="14943" y="4368"/>
                    </a:cubicBezTo>
                    <a:cubicBezTo>
                      <a:pt x="14943" y="4212"/>
                      <a:pt x="14826" y="4134"/>
                      <a:pt x="14710" y="4134"/>
                    </a:cubicBezTo>
                    <a:cubicBezTo>
                      <a:pt x="14593" y="4134"/>
                      <a:pt x="14476" y="4212"/>
                      <a:pt x="14476" y="4368"/>
                    </a:cubicBezTo>
                    <a:cubicBezTo>
                      <a:pt x="14554" y="5613"/>
                      <a:pt x="13114" y="5885"/>
                      <a:pt x="12180" y="6041"/>
                    </a:cubicBezTo>
                    <a:cubicBezTo>
                      <a:pt x="11868" y="6089"/>
                      <a:pt x="11555" y="6122"/>
                      <a:pt x="11242" y="6122"/>
                    </a:cubicBezTo>
                    <a:cubicBezTo>
                      <a:pt x="11049" y="6122"/>
                      <a:pt x="10856" y="6110"/>
                      <a:pt x="10663" y="6080"/>
                    </a:cubicBezTo>
                    <a:cubicBezTo>
                      <a:pt x="10415" y="6052"/>
                      <a:pt x="10148" y="6025"/>
                      <a:pt x="9889" y="6025"/>
                    </a:cubicBezTo>
                    <a:cubicBezTo>
                      <a:pt x="9781" y="6025"/>
                      <a:pt x="9676" y="6030"/>
                      <a:pt x="9573" y="6041"/>
                    </a:cubicBezTo>
                    <a:cubicBezTo>
                      <a:pt x="8717" y="6077"/>
                      <a:pt x="7926" y="6439"/>
                      <a:pt x="7080" y="6439"/>
                    </a:cubicBezTo>
                    <a:cubicBezTo>
                      <a:pt x="7004" y="6439"/>
                      <a:pt x="6927" y="6437"/>
                      <a:pt x="6849" y="6430"/>
                    </a:cubicBezTo>
                    <a:cubicBezTo>
                      <a:pt x="5964" y="6393"/>
                      <a:pt x="5219" y="6077"/>
                      <a:pt x="4382" y="6077"/>
                    </a:cubicBezTo>
                    <a:cubicBezTo>
                      <a:pt x="4335" y="6077"/>
                      <a:pt x="4289" y="6078"/>
                      <a:pt x="4242" y="6080"/>
                    </a:cubicBezTo>
                    <a:cubicBezTo>
                      <a:pt x="3347" y="6119"/>
                      <a:pt x="2569" y="6391"/>
                      <a:pt x="1712" y="6391"/>
                    </a:cubicBezTo>
                    <a:cubicBezTo>
                      <a:pt x="1129" y="6391"/>
                      <a:pt x="545" y="6235"/>
                      <a:pt x="545" y="5535"/>
                    </a:cubicBezTo>
                    <a:cubicBezTo>
                      <a:pt x="584" y="5029"/>
                      <a:pt x="779" y="4523"/>
                      <a:pt x="1129" y="4134"/>
                    </a:cubicBezTo>
                    <a:cubicBezTo>
                      <a:pt x="1596" y="3589"/>
                      <a:pt x="2024" y="3006"/>
                      <a:pt x="2296" y="2344"/>
                    </a:cubicBezTo>
                    <a:cubicBezTo>
                      <a:pt x="2569" y="1721"/>
                      <a:pt x="2685" y="749"/>
                      <a:pt x="3425" y="515"/>
                    </a:cubicBezTo>
                    <a:cubicBezTo>
                      <a:pt x="3712" y="407"/>
                      <a:pt x="3601" y="1"/>
                      <a:pt x="3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9"/>
              <p:cNvSpPr/>
              <p:nvPr/>
            </p:nvSpPr>
            <p:spPr>
              <a:xfrm>
                <a:off x="4072319" y="3171181"/>
                <a:ext cx="12509" cy="9256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643" extrusionOk="0">
                    <a:moveTo>
                      <a:pt x="399" y="0"/>
                    </a:moveTo>
                    <a:cubicBezTo>
                      <a:pt x="273" y="0"/>
                      <a:pt x="136" y="78"/>
                      <a:pt x="117" y="234"/>
                    </a:cubicBezTo>
                    <a:cubicBezTo>
                      <a:pt x="0" y="1518"/>
                      <a:pt x="39" y="2841"/>
                      <a:pt x="273" y="4125"/>
                    </a:cubicBezTo>
                    <a:cubicBezTo>
                      <a:pt x="389" y="4826"/>
                      <a:pt x="467" y="5526"/>
                      <a:pt x="545" y="6188"/>
                    </a:cubicBezTo>
                    <a:cubicBezTo>
                      <a:pt x="584" y="6810"/>
                      <a:pt x="778" y="7705"/>
                      <a:pt x="467" y="8250"/>
                    </a:cubicBezTo>
                    <a:cubicBezTo>
                      <a:pt x="387" y="8465"/>
                      <a:pt x="565" y="8643"/>
                      <a:pt x="722" y="8643"/>
                    </a:cubicBezTo>
                    <a:cubicBezTo>
                      <a:pt x="793" y="8643"/>
                      <a:pt x="859" y="8607"/>
                      <a:pt x="895" y="8522"/>
                    </a:cubicBezTo>
                    <a:lnTo>
                      <a:pt x="895" y="8484"/>
                    </a:lnTo>
                    <a:cubicBezTo>
                      <a:pt x="1129" y="7939"/>
                      <a:pt x="1168" y="7316"/>
                      <a:pt x="1051" y="6732"/>
                    </a:cubicBezTo>
                    <a:cubicBezTo>
                      <a:pt x="1012" y="5993"/>
                      <a:pt x="934" y="5293"/>
                      <a:pt x="817" y="4592"/>
                    </a:cubicBezTo>
                    <a:cubicBezTo>
                      <a:pt x="584" y="3152"/>
                      <a:pt x="506" y="1674"/>
                      <a:pt x="623" y="234"/>
                    </a:cubicBezTo>
                    <a:cubicBezTo>
                      <a:pt x="642" y="78"/>
                      <a:pt x="525" y="0"/>
                      <a:pt x="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9"/>
              <p:cNvSpPr/>
              <p:nvPr/>
            </p:nvSpPr>
            <p:spPr>
              <a:xfrm>
                <a:off x="3995293" y="3208334"/>
                <a:ext cx="90757" cy="52158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4870" extrusionOk="0">
                    <a:moveTo>
                      <a:pt x="379" y="0"/>
                    </a:moveTo>
                    <a:cubicBezTo>
                      <a:pt x="158" y="0"/>
                      <a:pt x="1" y="329"/>
                      <a:pt x="266" y="462"/>
                    </a:cubicBezTo>
                    <a:cubicBezTo>
                      <a:pt x="2951" y="1707"/>
                      <a:pt x="5558" y="3147"/>
                      <a:pt x="8048" y="4820"/>
                    </a:cubicBezTo>
                    <a:cubicBezTo>
                      <a:pt x="8090" y="4855"/>
                      <a:pt x="8131" y="4869"/>
                      <a:pt x="8170" y="4869"/>
                    </a:cubicBezTo>
                    <a:cubicBezTo>
                      <a:pt x="8350" y="4869"/>
                      <a:pt x="8474" y="4552"/>
                      <a:pt x="8282" y="4392"/>
                    </a:cubicBezTo>
                    <a:cubicBezTo>
                      <a:pt x="5830" y="2719"/>
                      <a:pt x="3223" y="1279"/>
                      <a:pt x="499" y="34"/>
                    </a:cubicBezTo>
                    <a:cubicBezTo>
                      <a:pt x="458" y="10"/>
                      <a:pt x="417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9"/>
              <p:cNvSpPr/>
              <p:nvPr/>
            </p:nvSpPr>
            <p:spPr>
              <a:xfrm>
                <a:off x="4019165" y="3157225"/>
                <a:ext cx="64849" cy="104872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9792" extrusionOk="0">
                    <a:moveTo>
                      <a:pt x="356" y="0"/>
                    </a:moveTo>
                    <a:cubicBezTo>
                      <a:pt x="174" y="0"/>
                      <a:pt x="0" y="165"/>
                      <a:pt x="138" y="330"/>
                    </a:cubicBezTo>
                    <a:cubicBezTo>
                      <a:pt x="2278" y="3249"/>
                      <a:pt x="4068" y="6362"/>
                      <a:pt x="5547" y="9670"/>
                    </a:cubicBezTo>
                    <a:cubicBezTo>
                      <a:pt x="5584" y="9756"/>
                      <a:pt x="5651" y="9791"/>
                      <a:pt x="5723" y="9791"/>
                    </a:cubicBezTo>
                    <a:cubicBezTo>
                      <a:pt x="5879" y="9791"/>
                      <a:pt x="6055" y="9623"/>
                      <a:pt x="5975" y="9436"/>
                    </a:cubicBezTo>
                    <a:cubicBezTo>
                      <a:pt x="4496" y="6129"/>
                      <a:pt x="2706" y="3016"/>
                      <a:pt x="566" y="97"/>
                    </a:cubicBezTo>
                    <a:cubicBezTo>
                      <a:pt x="509" y="29"/>
                      <a:pt x="432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9"/>
              <p:cNvSpPr/>
              <p:nvPr/>
            </p:nvSpPr>
            <p:spPr>
              <a:xfrm>
                <a:off x="3983383" y="3255275"/>
                <a:ext cx="105386" cy="14523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356" extrusionOk="0">
                    <a:moveTo>
                      <a:pt x="9501" y="0"/>
                    </a:moveTo>
                    <a:cubicBezTo>
                      <a:pt x="9479" y="0"/>
                      <a:pt x="9456" y="3"/>
                      <a:pt x="9433" y="9"/>
                    </a:cubicBezTo>
                    <a:cubicBezTo>
                      <a:pt x="7894" y="570"/>
                      <a:pt x="6267" y="854"/>
                      <a:pt x="4634" y="854"/>
                    </a:cubicBezTo>
                    <a:cubicBezTo>
                      <a:pt x="3210" y="854"/>
                      <a:pt x="1782" y="638"/>
                      <a:pt x="405" y="203"/>
                    </a:cubicBezTo>
                    <a:cubicBezTo>
                      <a:pt x="384" y="198"/>
                      <a:pt x="364" y="195"/>
                      <a:pt x="345" y="195"/>
                    </a:cubicBezTo>
                    <a:cubicBezTo>
                      <a:pt x="111" y="195"/>
                      <a:pt x="0" y="601"/>
                      <a:pt x="288" y="709"/>
                    </a:cubicBezTo>
                    <a:cubicBezTo>
                      <a:pt x="1689" y="1140"/>
                      <a:pt x="3139" y="1356"/>
                      <a:pt x="4590" y="1356"/>
                    </a:cubicBezTo>
                    <a:cubicBezTo>
                      <a:pt x="6283" y="1356"/>
                      <a:pt x="7975" y="1063"/>
                      <a:pt x="9588" y="476"/>
                    </a:cubicBezTo>
                    <a:cubicBezTo>
                      <a:pt x="9840" y="404"/>
                      <a:pt x="9760" y="0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9"/>
              <p:cNvSpPr/>
              <p:nvPr/>
            </p:nvSpPr>
            <p:spPr>
              <a:xfrm>
                <a:off x="3926449" y="3126488"/>
                <a:ext cx="66434" cy="11995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200" extrusionOk="0">
                    <a:moveTo>
                      <a:pt x="5866" y="1"/>
                    </a:moveTo>
                    <a:cubicBezTo>
                      <a:pt x="5845" y="1"/>
                      <a:pt x="5822" y="4"/>
                      <a:pt x="5799" y="10"/>
                    </a:cubicBezTo>
                    <a:cubicBezTo>
                      <a:pt x="5254" y="126"/>
                      <a:pt x="4826" y="10"/>
                      <a:pt x="4281" y="243"/>
                    </a:cubicBezTo>
                    <a:cubicBezTo>
                      <a:pt x="3814" y="477"/>
                      <a:pt x="3425" y="788"/>
                      <a:pt x="3036" y="1177"/>
                    </a:cubicBezTo>
                    <a:cubicBezTo>
                      <a:pt x="2608" y="1527"/>
                      <a:pt x="2257" y="1955"/>
                      <a:pt x="1946" y="2383"/>
                    </a:cubicBezTo>
                    <a:cubicBezTo>
                      <a:pt x="1635" y="2928"/>
                      <a:pt x="1362" y="3512"/>
                      <a:pt x="1207" y="4095"/>
                    </a:cubicBezTo>
                    <a:cubicBezTo>
                      <a:pt x="779" y="5341"/>
                      <a:pt x="428" y="6586"/>
                      <a:pt x="156" y="7870"/>
                    </a:cubicBezTo>
                    <a:cubicBezTo>
                      <a:pt x="39" y="8337"/>
                      <a:pt x="0" y="8843"/>
                      <a:pt x="117" y="9349"/>
                    </a:cubicBezTo>
                    <a:cubicBezTo>
                      <a:pt x="156" y="9543"/>
                      <a:pt x="273" y="9738"/>
                      <a:pt x="390" y="9933"/>
                    </a:cubicBezTo>
                    <a:cubicBezTo>
                      <a:pt x="584" y="10166"/>
                      <a:pt x="1090" y="10477"/>
                      <a:pt x="934" y="10828"/>
                    </a:cubicBezTo>
                    <a:cubicBezTo>
                      <a:pt x="833" y="11055"/>
                      <a:pt x="978" y="11200"/>
                      <a:pt x="1134" y="11200"/>
                    </a:cubicBezTo>
                    <a:cubicBezTo>
                      <a:pt x="1219" y="11200"/>
                      <a:pt x="1308" y="11157"/>
                      <a:pt x="1362" y="11061"/>
                    </a:cubicBezTo>
                    <a:lnTo>
                      <a:pt x="1324" y="11061"/>
                    </a:lnTo>
                    <a:cubicBezTo>
                      <a:pt x="1479" y="10750"/>
                      <a:pt x="1440" y="10400"/>
                      <a:pt x="1246" y="10166"/>
                    </a:cubicBezTo>
                    <a:cubicBezTo>
                      <a:pt x="1090" y="9894"/>
                      <a:pt x="818" y="9738"/>
                      <a:pt x="701" y="9504"/>
                    </a:cubicBezTo>
                    <a:cubicBezTo>
                      <a:pt x="545" y="9232"/>
                      <a:pt x="467" y="8921"/>
                      <a:pt x="506" y="8609"/>
                    </a:cubicBezTo>
                    <a:cubicBezTo>
                      <a:pt x="662" y="7403"/>
                      <a:pt x="973" y="6236"/>
                      <a:pt x="1401" y="5068"/>
                    </a:cubicBezTo>
                    <a:cubicBezTo>
                      <a:pt x="1752" y="3940"/>
                      <a:pt x="2102" y="2772"/>
                      <a:pt x="2997" y="1916"/>
                    </a:cubicBezTo>
                    <a:cubicBezTo>
                      <a:pt x="3386" y="1488"/>
                      <a:pt x="3814" y="1099"/>
                      <a:pt x="4320" y="788"/>
                    </a:cubicBezTo>
                    <a:cubicBezTo>
                      <a:pt x="4865" y="477"/>
                      <a:pt x="5332" y="632"/>
                      <a:pt x="5915" y="477"/>
                    </a:cubicBezTo>
                    <a:cubicBezTo>
                      <a:pt x="6203" y="405"/>
                      <a:pt x="6125" y="1"/>
                      <a:pt x="5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9"/>
              <p:cNvSpPr/>
              <p:nvPr/>
            </p:nvSpPr>
            <p:spPr>
              <a:xfrm>
                <a:off x="3936452" y="3267635"/>
                <a:ext cx="148687" cy="50540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4719" extrusionOk="0">
                    <a:moveTo>
                      <a:pt x="13550" y="0"/>
                    </a:moveTo>
                    <a:cubicBezTo>
                      <a:pt x="13474" y="0"/>
                      <a:pt x="13397" y="40"/>
                      <a:pt x="13348" y="139"/>
                    </a:cubicBezTo>
                    <a:cubicBezTo>
                      <a:pt x="12844" y="1253"/>
                      <a:pt x="11744" y="2301"/>
                      <a:pt x="10474" y="2301"/>
                    </a:cubicBezTo>
                    <a:cubicBezTo>
                      <a:pt x="10370" y="2301"/>
                      <a:pt x="10264" y="2294"/>
                      <a:pt x="10157" y="2279"/>
                    </a:cubicBezTo>
                    <a:cubicBezTo>
                      <a:pt x="10045" y="2265"/>
                      <a:pt x="9934" y="2259"/>
                      <a:pt x="9823" y="2259"/>
                    </a:cubicBezTo>
                    <a:cubicBezTo>
                      <a:pt x="8702" y="2259"/>
                      <a:pt x="7636" y="2923"/>
                      <a:pt x="6538" y="3135"/>
                    </a:cubicBezTo>
                    <a:cubicBezTo>
                      <a:pt x="5837" y="3213"/>
                      <a:pt x="5137" y="3252"/>
                      <a:pt x="4437" y="3291"/>
                    </a:cubicBezTo>
                    <a:cubicBezTo>
                      <a:pt x="3931" y="3330"/>
                      <a:pt x="3425" y="3486"/>
                      <a:pt x="2997" y="3758"/>
                    </a:cubicBezTo>
                    <a:cubicBezTo>
                      <a:pt x="2641" y="3972"/>
                      <a:pt x="2226" y="4229"/>
                      <a:pt x="1843" y="4229"/>
                    </a:cubicBezTo>
                    <a:cubicBezTo>
                      <a:pt x="1598" y="4229"/>
                      <a:pt x="1365" y="4124"/>
                      <a:pt x="1168" y="3836"/>
                    </a:cubicBezTo>
                    <a:cubicBezTo>
                      <a:pt x="662" y="3096"/>
                      <a:pt x="1090" y="2240"/>
                      <a:pt x="1479" y="1618"/>
                    </a:cubicBezTo>
                    <a:cubicBezTo>
                      <a:pt x="1562" y="1424"/>
                      <a:pt x="1409" y="1250"/>
                      <a:pt x="1243" y="1250"/>
                    </a:cubicBezTo>
                    <a:cubicBezTo>
                      <a:pt x="1176" y="1250"/>
                      <a:pt x="1107" y="1278"/>
                      <a:pt x="1051" y="1345"/>
                    </a:cubicBezTo>
                    <a:cubicBezTo>
                      <a:pt x="506" y="2318"/>
                      <a:pt x="0" y="3991"/>
                      <a:pt x="1362" y="4614"/>
                    </a:cubicBezTo>
                    <a:cubicBezTo>
                      <a:pt x="1557" y="4684"/>
                      <a:pt x="1756" y="4718"/>
                      <a:pt x="1954" y="4718"/>
                    </a:cubicBezTo>
                    <a:cubicBezTo>
                      <a:pt x="2309" y="4718"/>
                      <a:pt x="2658" y="4606"/>
                      <a:pt x="2958" y="4381"/>
                    </a:cubicBezTo>
                    <a:cubicBezTo>
                      <a:pt x="3269" y="4147"/>
                      <a:pt x="3619" y="3953"/>
                      <a:pt x="3970" y="3797"/>
                    </a:cubicBezTo>
                    <a:cubicBezTo>
                      <a:pt x="4340" y="3740"/>
                      <a:pt x="4710" y="3704"/>
                      <a:pt x="5081" y="3704"/>
                    </a:cubicBezTo>
                    <a:cubicBezTo>
                      <a:pt x="5216" y="3704"/>
                      <a:pt x="5352" y="3709"/>
                      <a:pt x="5487" y="3719"/>
                    </a:cubicBezTo>
                    <a:cubicBezTo>
                      <a:pt x="6382" y="3680"/>
                      <a:pt x="7238" y="3486"/>
                      <a:pt x="8094" y="3174"/>
                    </a:cubicBezTo>
                    <a:cubicBezTo>
                      <a:pt x="8484" y="3019"/>
                      <a:pt x="8873" y="2902"/>
                      <a:pt x="9301" y="2746"/>
                    </a:cubicBezTo>
                    <a:cubicBezTo>
                      <a:pt x="9405" y="2736"/>
                      <a:pt x="9512" y="2731"/>
                      <a:pt x="9621" y="2731"/>
                    </a:cubicBezTo>
                    <a:cubicBezTo>
                      <a:pt x="9919" y="2731"/>
                      <a:pt x="10233" y="2767"/>
                      <a:pt x="10546" y="2824"/>
                    </a:cubicBezTo>
                    <a:cubicBezTo>
                      <a:pt x="11947" y="2824"/>
                      <a:pt x="13231" y="1540"/>
                      <a:pt x="13776" y="373"/>
                    </a:cubicBezTo>
                    <a:cubicBezTo>
                      <a:pt x="13882" y="186"/>
                      <a:pt x="13716" y="0"/>
                      <a:pt x="13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9"/>
              <p:cNvSpPr/>
              <p:nvPr/>
            </p:nvSpPr>
            <p:spPr>
              <a:xfrm>
                <a:off x="4073347" y="3249331"/>
                <a:ext cx="145420" cy="113665"/>
              </a:xfrm>
              <a:custGeom>
                <a:avLst/>
                <a:gdLst/>
                <a:ahLst/>
                <a:cxnLst/>
                <a:rect l="l" t="t" r="r" b="b"/>
                <a:pathLst>
                  <a:path w="13578" h="10613" extrusionOk="0">
                    <a:moveTo>
                      <a:pt x="356" y="0"/>
                    </a:moveTo>
                    <a:cubicBezTo>
                      <a:pt x="174" y="0"/>
                      <a:pt x="0" y="165"/>
                      <a:pt x="138" y="330"/>
                    </a:cubicBezTo>
                    <a:cubicBezTo>
                      <a:pt x="1928" y="2743"/>
                      <a:pt x="3796" y="5117"/>
                      <a:pt x="6169" y="6985"/>
                    </a:cubicBezTo>
                    <a:cubicBezTo>
                      <a:pt x="8193" y="8580"/>
                      <a:pt x="10605" y="10059"/>
                      <a:pt x="13174" y="10604"/>
                    </a:cubicBezTo>
                    <a:cubicBezTo>
                      <a:pt x="13194" y="10610"/>
                      <a:pt x="13215" y="10612"/>
                      <a:pt x="13234" y="10612"/>
                    </a:cubicBezTo>
                    <a:cubicBezTo>
                      <a:pt x="13467" y="10612"/>
                      <a:pt x="13578" y="10209"/>
                      <a:pt x="13290" y="10137"/>
                    </a:cubicBezTo>
                    <a:cubicBezTo>
                      <a:pt x="10761" y="9631"/>
                      <a:pt x="8387" y="8113"/>
                      <a:pt x="6403" y="6518"/>
                    </a:cubicBezTo>
                    <a:cubicBezTo>
                      <a:pt x="4107" y="4728"/>
                      <a:pt x="2317" y="2393"/>
                      <a:pt x="566" y="97"/>
                    </a:cubicBezTo>
                    <a:cubicBezTo>
                      <a:pt x="509" y="29"/>
                      <a:pt x="432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9"/>
              <p:cNvSpPr/>
              <p:nvPr/>
            </p:nvSpPr>
            <p:spPr>
              <a:xfrm>
                <a:off x="4076067" y="3232742"/>
                <a:ext cx="22437" cy="4683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4373" extrusionOk="0">
                    <a:moveTo>
                      <a:pt x="1129" y="1"/>
                    </a:moveTo>
                    <a:cubicBezTo>
                      <a:pt x="992" y="1"/>
                      <a:pt x="856" y="99"/>
                      <a:pt x="893" y="273"/>
                    </a:cubicBezTo>
                    <a:lnTo>
                      <a:pt x="893" y="273"/>
                    </a:lnTo>
                    <a:lnTo>
                      <a:pt x="856" y="284"/>
                    </a:lnTo>
                    <a:cubicBezTo>
                      <a:pt x="893" y="379"/>
                      <a:pt x="932" y="476"/>
                      <a:pt x="972" y="575"/>
                    </a:cubicBezTo>
                    <a:lnTo>
                      <a:pt x="972" y="575"/>
                    </a:lnTo>
                    <a:cubicBezTo>
                      <a:pt x="1027" y="812"/>
                      <a:pt x="1065" y="1054"/>
                      <a:pt x="1086" y="1297"/>
                    </a:cubicBezTo>
                    <a:lnTo>
                      <a:pt x="1086" y="1297"/>
                    </a:lnTo>
                    <a:cubicBezTo>
                      <a:pt x="1079" y="1332"/>
                      <a:pt x="1079" y="1370"/>
                      <a:pt x="1090" y="1412"/>
                    </a:cubicBezTo>
                    <a:cubicBezTo>
                      <a:pt x="1093" y="1428"/>
                      <a:pt x="1095" y="1445"/>
                      <a:pt x="1098" y="1461"/>
                    </a:cubicBezTo>
                    <a:lnTo>
                      <a:pt x="1098" y="1461"/>
                    </a:lnTo>
                    <a:cubicBezTo>
                      <a:pt x="1138" y="2165"/>
                      <a:pt x="1041" y="2883"/>
                      <a:pt x="818" y="3553"/>
                    </a:cubicBezTo>
                    <a:cubicBezTo>
                      <a:pt x="811" y="3573"/>
                      <a:pt x="808" y="3594"/>
                      <a:pt x="808" y="3614"/>
                    </a:cubicBezTo>
                    <a:lnTo>
                      <a:pt x="808" y="3614"/>
                    </a:lnTo>
                    <a:cubicBezTo>
                      <a:pt x="661" y="3739"/>
                      <a:pt x="493" y="3838"/>
                      <a:pt x="312" y="3903"/>
                    </a:cubicBezTo>
                    <a:cubicBezTo>
                      <a:pt x="12" y="3903"/>
                      <a:pt x="1" y="4372"/>
                      <a:pt x="278" y="4372"/>
                    </a:cubicBezTo>
                    <a:cubicBezTo>
                      <a:pt x="289" y="4372"/>
                      <a:pt x="300" y="4371"/>
                      <a:pt x="312" y="4370"/>
                    </a:cubicBezTo>
                    <a:cubicBezTo>
                      <a:pt x="1051" y="4253"/>
                      <a:pt x="1674" y="3669"/>
                      <a:pt x="1829" y="2930"/>
                    </a:cubicBezTo>
                    <a:cubicBezTo>
                      <a:pt x="2095" y="2020"/>
                      <a:pt x="1732" y="1074"/>
                      <a:pt x="1390" y="234"/>
                    </a:cubicBezTo>
                    <a:lnTo>
                      <a:pt x="1390" y="234"/>
                    </a:lnTo>
                    <a:cubicBezTo>
                      <a:pt x="1381" y="199"/>
                      <a:pt x="1372" y="164"/>
                      <a:pt x="1362" y="128"/>
                    </a:cubicBezTo>
                    <a:lnTo>
                      <a:pt x="1362" y="128"/>
                    </a:lnTo>
                    <a:lnTo>
                      <a:pt x="1349" y="132"/>
                    </a:lnTo>
                    <a:lnTo>
                      <a:pt x="1349" y="132"/>
                    </a:lnTo>
                    <a:cubicBezTo>
                      <a:pt x="1308" y="43"/>
                      <a:pt x="1218" y="1"/>
                      <a:pt x="1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9"/>
              <p:cNvSpPr/>
              <p:nvPr/>
            </p:nvSpPr>
            <p:spPr>
              <a:xfrm>
                <a:off x="4113156" y="3187653"/>
                <a:ext cx="48356" cy="140644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3132" extrusionOk="0">
                    <a:moveTo>
                      <a:pt x="896" y="829"/>
                    </a:moveTo>
                    <a:cubicBezTo>
                      <a:pt x="1482" y="1707"/>
                      <a:pt x="2040" y="2634"/>
                      <a:pt x="2569" y="3560"/>
                    </a:cubicBezTo>
                    <a:cubicBezTo>
                      <a:pt x="3231" y="4650"/>
                      <a:pt x="3931" y="5934"/>
                      <a:pt x="3970" y="7296"/>
                    </a:cubicBezTo>
                    <a:cubicBezTo>
                      <a:pt x="4009" y="8580"/>
                      <a:pt x="3503" y="9747"/>
                      <a:pt x="2997" y="10915"/>
                    </a:cubicBezTo>
                    <a:cubicBezTo>
                      <a:pt x="2882" y="11210"/>
                      <a:pt x="2775" y="11532"/>
                      <a:pt x="2732" y="11850"/>
                    </a:cubicBezTo>
                    <a:lnTo>
                      <a:pt x="2732" y="11850"/>
                    </a:lnTo>
                    <a:cubicBezTo>
                      <a:pt x="1647" y="10285"/>
                      <a:pt x="1238" y="8402"/>
                      <a:pt x="1012" y="6556"/>
                    </a:cubicBezTo>
                    <a:cubicBezTo>
                      <a:pt x="799" y="4675"/>
                      <a:pt x="554" y="2697"/>
                      <a:pt x="896" y="829"/>
                    </a:cubicBezTo>
                    <a:close/>
                    <a:moveTo>
                      <a:pt x="810" y="1"/>
                    </a:moveTo>
                    <a:cubicBezTo>
                      <a:pt x="702" y="1"/>
                      <a:pt x="591" y="61"/>
                      <a:pt x="545" y="175"/>
                    </a:cubicBezTo>
                    <a:cubicBezTo>
                      <a:pt x="1" y="2276"/>
                      <a:pt x="312" y="4611"/>
                      <a:pt x="545" y="6751"/>
                    </a:cubicBezTo>
                    <a:cubicBezTo>
                      <a:pt x="779" y="8697"/>
                      <a:pt x="1246" y="10642"/>
                      <a:pt x="2413" y="12238"/>
                    </a:cubicBezTo>
                    <a:cubicBezTo>
                      <a:pt x="2470" y="12306"/>
                      <a:pt x="2547" y="12334"/>
                      <a:pt x="2623" y="12334"/>
                    </a:cubicBezTo>
                    <a:cubicBezTo>
                      <a:pt x="2657" y="12334"/>
                      <a:pt x="2691" y="12329"/>
                      <a:pt x="2723" y="12318"/>
                    </a:cubicBezTo>
                    <a:lnTo>
                      <a:pt x="2723" y="12318"/>
                    </a:lnTo>
                    <a:cubicBezTo>
                      <a:pt x="2755" y="12586"/>
                      <a:pt x="2859" y="12839"/>
                      <a:pt x="3075" y="13055"/>
                    </a:cubicBezTo>
                    <a:cubicBezTo>
                      <a:pt x="3129" y="13109"/>
                      <a:pt x="3190" y="13132"/>
                      <a:pt x="3248" y="13132"/>
                    </a:cubicBezTo>
                    <a:cubicBezTo>
                      <a:pt x="3440" y="13132"/>
                      <a:pt x="3604" y="12884"/>
                      <a:pt x="3425" y="12705"/>
                    </a:cubicBezTo>
                    <a:cubicBezTo>
                      <a:pt x="2725" y="11965"/>
                      <a:pt x="3775" y="10448"/>
                      <a:pt x="4048" y="9631"/>
                    </a:cubicBezTo>
                    <a:cubicBezTo>
                      <a:pt x="4437" y="8580"/>
                      <a:pt x="4515" y="7451"/>
                      <a:pt x="4320" y="6362"/>
                    </a:cubicBezTo>
                    <a:cubicBezTo>
                      <a:pt x="4048" y="5272"/>
                      <a:pt x="3620" y="4260"/>
                      <a:pt x="2997" y="3327"/>
                    </a:cubicBezTo>
                    <a:cubicBezTo>
                      <a:pt x="2374" y="2237"/>
                      <a:pt x="1713" y="1147"/>
                      <a:pt x="1012" y="97"/>
                    </a:cubicBezTo>
                    <a:cubicBezTo>
                      <a:pt x="964" y="32"/>
                      <a:pt x="88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9"/>
              <p:cNvSpPr/>
              <p:nvPr/>
            </p:nvSpPr>
            <p:spPr>
              <a:xfrm>
                <a:off x="4164179" y="3189227"/>
                <a:ext cx="96604" cy="255241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23832" extrusionOk="0">
                    <a:moveTo>
                      <a:pt x="291" y="0"/>
                    </a:moveTo>
                    <a:cubicBezTo>
                      <a:pt x="154" y="0"/>
                      <a:pt x="0" y="116"/>
                      <a:pt x="23" y="300"/>
                    </a:cubicBezTo>
                    <a:cubicBezTo>
                      <a:pt x="879" y="4386"/>
                      <a:pt x="1696" y="8511"/>
                      <a:pt x="3058" y="12441"/>
                    </a:cubicBezTo>
                    <a:cubicBezTo>
                      <a:pt x="3720" y="14348"/>
                      <a:pt x="4537" y="16216"/>
                      <a:pt x="5471" y="18006"/>
                    </a:cubicBezTo>
                    <a:cubicBezTo>
                      <a:pt x="6444" y="19912"/>
                      <a:pt x="7806" y="21625"/>
                      <a:pt x="8506" y="23648"/>
                    </a:cubicBezTo>
                    <a:cubicBezTo>
                      <a:pt x="8538" y="23776"/>
                      <a:pt x="8635" y="23831"/>
                      <a:pt x="8733" y="23831"/>
                    </a:cubicBezTo>
                    <a:cubicBezTo>
                      <a:pt x="8875" y="23831"/>
                      <a:pt x="9019" y="23715"/>
                      <a:pt x="8973" y="23531"/>
                    </a:cubicBezTo>
                    <a:lnTo>
                      <a:pt x="8973" y="23531"/>
                    </a:lnTo>
                    <a:lnTo>
                      <a:pt x="8973" y="23570"/>
                    </a:lnTo>
                    <a:cubicBezTo>
                      <a:pt x="8312" y="21625"/>
                      <a:pt x="7105" y="19951"/>
                      <a:pt x="6132" y="18161"/>
                    </a:cubicBezTo>
                    <a:cubicBezTo>
                      <a:pt x="5082" y="16293"/>
                      <a:pt x="4265" y="14348"/>
                      <a:pt x="3564" y="12324"/>
                    </a:cubicBezTo>
                    <a:cubicBezTo>
                      <a:pt x="2202" y="8394"/>
                      <a:pt x="1346" y="4269"/>
                      <a:pt x="490" y="183"/>
                    </a:cubicBezTo>
                    <a:cubicBezTo>
                      <a:pt x="474" y="56"/>
                      <a:pt x="386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9"/>
              <p:cNvSpPr/>
              <p:nvPr/>
            </p:nvSpPr>
            <p:spPr>
              <a:xfrm>
                <a:off x="4146496" y="3146590"/>
                <a:ext cx="2460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4611" extrusionOk="0">
                    <a:moveTo>
                      <a:pt x="807" y="463"/>
                    </a:moveTo>
                    <a:cubicBezTo>
                      <a:pt x="925" y="463"/>
                      <a:pt x="1096" y="665"/>
                      <a:pt x="1168" y="701"/>
                    </a:cubicBezTo>
                    <a:cubicBezTo>
                      <a:pt x="1246" y="818"/>
                      <a:pt x="1363" y="934"/>
                      <a:pt x="1441" y="1051"/>
                    </a:cubicBezTo>
                    <a:cubicBezTo>
                      <a:pt x="1596" y="1362"/>
                      <a:pt x="1713" y="1674"/>
                      <a:pt x="1752" y="2024"/>
                    </a:cubicBezTo>
                    <a:cubicBezTo>
                      <a:pt x="1812" y="2621"/>
                      <a:pt x="1825" y="3218"/>
                      <a:pt x="1829" y="3798"/>
                    </a:cubicBezTo>
                    <a:lnTo>
                      <a:pt x="1829" y="3798"/>
                    </a:lnTo>
                    <a:cubicBezTo>
                      <a:pt x="1533" y="3309"/>
                      <a:pt x="1242" y="2803"/>
                      <a:pt x="974" y="2296"/>
                    </a:cubicBezTo>
                    <a:cubicBezTo>
                      <a:pt x="779" y="1985"/>
                      <a:pt x="662" y="1635"/>
                      <a:pt x="584" y="1285"/>
                    </a:cubicBezTo>
                    <a:cubicBezTo>
                      <a:pt x="546" y="1090"/>
                      <a:pt x="507" y="545"/>
                      <a:pt x="779" y="467"/>
                    </a:cubicBezTo>
                    <a:cubicBezTo>
                      <a:pt x="788" y="464"/>
                      <a:pt x="797" y="463"/>
                      <a:pt x="807" y="463"/>
                    </a:cubicBezTo>
                    <a:close/>
                    <a:moveTo>
                      <a:pt x="779" y="0"/>
                    </a:moveTo>
                    <a:cubicBezTo>
                      <a:pt x="507" y="0"/>
                      <a:pt x="273" y="195"/>
                      <a:pt x="195" y="467"/>
                    </a:cubicBezTo>
                    <a:cubicBezTo>
                      <a:pt x="1" y="1129"/>
                      <a:pt x="118" y="1790"/>
                      <a:pt x="468" y="2374"/>
                    </a:cubicBezTo>
                    <a:cubicBezTo>
                      <a:pt x="818" y="3114"/>
                      <a:pt x="1246" y="3814"/>
                      <a:pt x="1713" y="4514"/>
                    </a:cubicBezTo>
                    <a:cubicBezTo>
                      <a:pt x="1758" y="4582"/>
                      <a:pt x="1825" y="4610"/>
                      <a:pt x="1894" y="4610"/>
                    </a:cubicBezTo>
                    <a:cubicBezTo>
                      <a:pt x="1946" y="4610"/>
                      <a:pt x="1998" y="4594"/>
                      <a:pt x="2042" y="4566"/>
                    </a:cubicBezTo>
                    <a:lnTo>
                      <a:pt x="2042" y="4566"/>
                    </a:lnTo>
                    <a:cubicBezTo>
                      <a:pt x="2052" y="4567"/>
                      <a:pt x="2063" y="4568"/>
                      <a:pt x="2073" y="4568"/>
                    </a:cubicBezTo>
                    <a:cubicBezTo>
                      <a:pt x="2187" y="4568"/>
                      <a:pt x="2297" y="4490"/>
                      <a:pt x="2297" y="4320"/>
                    </a:cubicBezTo>
                    <a:cubicBezTo>
                      <a:pt x="2297" y="3619"/>
                      <a:pt x="2297" y="2880"/>
                      <a:pt x="2219" y="2102"/>
                    </a:cubicBezTo>
                    <a:cubicBezTo>
                      <a:pt x="2219" y="1479"/>
                      <a:pt x="1946" y="895"/>
                      <a:pt x="1557" y="428"/>
                    </a:cubicBezTo>
                    <a:cubicBezTo>
                      <a:pt x="1363" y="195"/>
                      <a:pt x="1090" y="39"/>
                      <a:pt x="7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9"/>
              <p:cNvSpPr/>
              <p:nvPr/>
            </p:nvSpPr>
            <p:spPr>
              <a:xfrm>
                <a:off x="4136076" y="3188488"/>
                <a:ext cx="40698" cy="3838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584" extrusionOk="0">
                    <a:moveTo>
                      <a:pt x="624" y="486"/>
                    </a:moveTo>
                    <a:cubicBezTo>
                      <a:pt x="779" y="525"/>
                      <a:pt x="896" y="525"/>
                      <a:pt x="1013" y="563"/>
                    </a:cubicBezTo>
                    <a:cubicBezTo>
                      <a:pt x="1519" y="758"/>
                      <a:pt x="1947" y="1147"/>
                      <a:pt x="2180" y="1614"/>
                    </a:cubicBezTo>
                    <a:cubicBezTo>
                      <a:pt x="2438" y="2026"/>
                      <a:pt x="2678" y="2422"/>
                      <a:pt x="2913" y="2822"/>
                    </a:cubicBezTo>
                    <a:lnTo>
                      <a:pt x="2913" y="2822"/>
                    </a:lnTo>
                    <a:cubicBezTo>
                      <a:pt x="2237" y="2410"/>
                      <a:pt x="1629" y="1910"/>
                      <a:pt x="1091" y="1342"/>
                    </a:cubicBezTo>
                    <a:cubicBezTo>
                      <a:pt x="896" y="1147"/>
                      <a:pt x="779" y="953"/>
                      <a:pt x="662" y="719"/>
                    </a:cubicBezTo>
                    <a:cubicBezTo>
                      <a:pt x="624" y="641"/>
                      <a:pt x="624" y="602"/>
                      <a:pt x="585" y="563"/>
                    </a:cubicBezTo>
                    <a:lnTo>
                      <a:pt x="585" y="486"/>
                    </a:lnTo>
                    <a:cubicBezTo>
                      <a:pt x="585" y="499"/>
                      <a:pt x="589" y="503"/>
                      <a:pt x="595" y="503"/>
                    </a:cubicBezTo>
                    <a:cubicBezTo>
                      <a:pt x="606" y="503"/>
                      <a:pt x="624" y="486"/>
                      <a:pt x="624" y="486"/>
                    </a:cubicBezTo>
                    <a:close/>
                    <a:moveTo>
                      <a:pt x="692" y="0"/>
                    </a:moveTo>
                    <a:cubicBezTo>
                      <a:pt x="487" y="0"/>
                      <a:pt x="287" y="53"/>
                      <a:pt x="195" y="213"/>
                    </a:cubicBezTo>
                    <a:cubicBezTo>
                      <a:pt x="1" y="486"/>
                      <a:pt x="195" y="875"/>
                      <a:pt x="351" y="1108"/>
                    </a:cubicBezTo>
                    <a:cubicBezTo>
                      <a:pt x="662" y="1614"/>
                      <a:pt x="1052" y="2081"/>
                      <a:pt x="1557" y="2431"/>
                    </a:cubicBezTo>
                    <a:cubicBezTo>
                      <a:pt x="2102" y="2859"/>
                      <a:pt x="2686" y="3210"/>
                      <a:pt x="3309" y="3560"/>
                    </a:cubicBezTo>
                    <a:cubicBezTo>
                      <a:pt x="3341" y="3576"/>
                      <a:pt x="3373" y="3583"/>
                      <a:pt x="3404" y="3583"/>
                    </a:cubicBezTo>
                    <a:cubicBezTo>
                      <a:pt x="3442" y="3583"/>
                      <a:pt x="3479" y="3572"/>
                      <a:pt x="3511" y="3553"/>
                    </a:cubicBezTo>
                    <a:lnTo>
                      <a:pt x="3511" y="3553"/>
                    </a:lnTo>
                    <a:cubicBezTo>
                      <a:pt x="3668" y="3527"/>
                      <a:pt x="3799" y="3349"/>
                      <a:pt x="3698" y="3171"/>
                    </a:cubicBezTo>
                    <a:cubicBezTo>
                      <a:pt x="3309" y="2548"/>
                      <a:pt x="2958" y="1925"/>
                      <a:pt x="2530" y="1303"/>
                    </a:cubicBezTo>
                    <a:cubicBezTo>
                      <a:pt x="2219" y="719"/>
                      <a:pt x="1713" y="291"/>
                      <a:pt x="1091" y="58"/>
                    </a:cubicBezTo>
                    <a:cubicBezTo>
                      <a:pt x="979" y="26"/>
                      <a:pt x="834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9"/>
              <p:cNvSpPr/>
              <p:nvPr/>
            </p:nvSpPr>
            <p:spPr>
              <a:xfrm>
                <a:off x="4171922" y="3179973"/>
                <a:ext cx="23765" cy="45678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4265" extrusionOk="0">
                    <a:moveTo>
                      <a:pt x="1525" y="492"/>
                    </a:moveTo>
                    <a:cubicBezTo>
                      <a:pt x="1549" y="492"/>
                      <a:pt x="1572" y="506"/>
                      <a:pt x="1596" y="541"/>
                    </a:cubicBezTo>
                    <a:cubicBezTo>
                      <a:pt x="1946" y="1047"/>
                      <a:pt x="1557" y="1748"/>
                      <a:pt x="1285" y="2176"/>
                    </a:cubicBezTo>
                    <a:cubicBezTo>
                      <a:pt x="1050" y="2495"/>
                      <a:pt x="828" y="2815"/>
                      <a:pt x="610" y="3134"/>
                    </a:cubicBezTo>
                    <a:lnTo>
                      <a:pt x="610" y="3134"/>
                    </a:lnTo>
                    <a:cubicBezTo>
                      <a:pt x="684" y="2710"/>
                      <a:pt x="763" y="2300"/>
                      <a:pt x="857" y="1903"/>
                    </a:cubicBezTo>
                    <a:cubicBezTo>
                      <a:pt x="934" y="1592"/>
                      <a:pt x="1012" y="1281"/>
                      <a:pt x="1168" y="1008"/>
                    </a:cubicBezTo>
                    <a:cubicBezTo>
                      <a:pt x="1207" y="892"/>
                      <a:pt x="1285" y="736"/>
                      <a:pt x="1362" y="619"/>
                    </a:cubicBezTo>
                    <a:cubicBezTo>
                      <a:pt x="1417" y="565"/>
                      <a:pt x="1471" y="492"/>
                      <a:pt x="1525" y="492"/>
                    </a:cubicBezTo>
                    <a:close/>
                    <a:moveTo>
                      <a:pt x="1539" y="1"/>
                    </a:moveTo>
                    <a:cubicBezTo>
                      <a:pt x="1406" y="1"/>
                      <a:pt x="1271" y="49"/>
                      <a:pt x="1168" y="152"/>
                    </a:cubicBezTo>
                    <a:cubicBezTo>
                      <a:pt x="740" y="580"/>
                      <a:pt x="506" y="1125"/>
                      <a:pt x="390" y="1748"/>
                    </a:cubicBezTo>
                    <a:cubicBezTo>
                      <a:pt x="234" y="2487"/>
                      <a:pt x="78" y="3226"/>
                      <a:pt x="0" y="4005"/>
                    </a:cubicBezTo>
                    <a:cubicBezTo>
                      <a:pt x="0" y="4046"/>
                      <a:pt x="15" y="4087"/>
                      <a:pt x="39" y="4124"/>
                    </a:cubicBezTo>
                    <a:lnTo>
                      <a:pt x="39" y="4124"/>
                    </a:lnTo>
                    <a:cubicBezTo>
                      <a:pt x="71" y="4209"/>
                      <a:pt x="169" y="4264"/>
                      <a:pt x="269" y="4264"/>
                    </a:cubicBezTo>
                    <a:cubicBezTo>
                      <a:pt x="343" y="4264"/>
                      <a:pt x="419" y="4233"/>
                      <a:pt x="467" y="4160"/>
                    </a:cubicBezTo>
                    <a:cubicBezTo>
                      <a:pt x="857" y="3615"/>
                      <a:pt x="1246" y="3071"/>
                      <a:pt x="1635" y="2526"/>
                    </a:cubicBezTo>
                    <a:cubicBezTo>
                      <a:pt x="2024" y="2059"/>
                      <a:pt x="2219" y="1436"/>
                      <a:pt x="2219" y="853"/>
                    </a:cubicBezTo>
                    <a:cubicBezTo>
                      <a:pt x="2180" y="580"/>
                      <a:pt x="2063" y="308"/>
                      <a:pt x="1868" y="113"/>
                    </a:cubicBezTo>
                    <a:cubicBezTo>
                      <a:pt x="1776" y="40"/>
                      <a:pt x="1659" y="1"/>
                      <a:pt x="1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9"/>
              <p:cNvSpPr/>
              <p:nvPr/>
            </p:nvSpPr>
            <p:spPr>
              <a:xfrm>
                <a:off x="4146496" y="3222364"/>
                <a:ext cx="36039" cy="32794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062" extrusionOk="0">
                    <a:moveTo>
                      <a:pt x="742" y="528"/>
                    </a:moveTo>
                    <a:cubicBezTo>
                      <a:pt x="767" y="528"/>
                      <a:pt x="792" y="535"/>
                      <a:pt x="818" y="552"/>
                    </a:cubicBezTo>
                    <a:cubicBezTo>
                      <a:pt x="1013" y="669"/>
                      <a:pt x="1168" y="825"/>
                      <a:pt x="1324" y="981"/>
                    </a:cubicBezTo>
                    <a:cubicBezTo>
                      <a:pt x="1479" y="1136"/>
                      <a:pt x="1674" y="1292"/>
                      <a:pt x="1791" y="1448"/>
                    </a:cubicBezTo>
                    <a:cubicBezTo>
                      <a:pt x="2079" y="1736"/>
                      <a:pt x="2325" y="2045"/>
                      <a:pt x="2559" y="2361"/>
                    </a:cubicBezTo>
                    <a:lnTo>
                      <a:pt x="2559" y="2361"/>
                    </a:lnTo>
                    <a:cubicBezTo>
                      <a:pt x="2341" y="2260"/>
                      <a:pt x="2133" y="2137"/>
                      <a:pt x="1946" y="1992"/>
                    </a:cubicBezTo>
                    <a:cubicBezTo>
                      <a:pt x="1557" y="1759"/>
                      <a:pt x="1207" y="1525"/>
                      <a:pt x="857" y="1214"/>
                    </a:cubicBezTo>
                    <a:cubicBezTo>
                      <a:pt x="701" y="1097"/>
                      <a:pt x="584" y="942"/>
                      <a:pt x="584" y="747"/>
                    </a:cubicBezTo>
                    <a:cubicBezTo>
                      <a:pt x="584" y="626"/>
                      <a:pt x="656" y="528"/>
                      <a:pt x="742" y="528"/>
                    </a:cubicBezTo>
                    <a:close/>
                    <a:moveTo>
                      <a:pt x="766" y="0"/>
                    </a:moveTo>
                    <a:cubicBezTo>
                      <a:pt x="556" y="0"/>
                      <a:pt x="331" y="115"/>
                      <a:pt x="195" y="319"/>
                    </a:cubicBezTo>
                    <a:cubicBezTo>
                      <a:pt x="40" y="552"/>
                      <a:pt x="1" y="825"/>
                      <a:pt x="118" y="1097"/>
                    </a:cubicBezTo>
                    <a:cubicBezTo>
                      <a:pt x="234" y="1331"/>
                      <a:pt x="429" y="1564"/>
                      <a:pt x="662" y="1720"/>
                    </a:cubicBezTo>
                    <a:cubicBezTo>
                      <a:pt x="896" y="1876"/>
                      <a:pt x="1090" y="2031"/>
                      <a:pt x="1324" y="2187"/>
                    </a:cubicBezTo>
                    <a:cubicBezTo>
                      <a:pt x="1830" y="2576"/>
                      <a:pt x="2413" y="2848"/>
                      <a:pt x="2997" y="3043"/>
                    </a:cubicBezTo>
                    <a:cubicBezTo>
                      <a:pt x="3031" y="3056"/>
                      <a:pt x="3063" y="3062"/>
                      <a:pt x="3092" y="3062"/>
                    </a:cubicBezTo>
                    <a:cubicBezTo>
                      <a:pt x="3288" y="3062"/>
                      <a:pt x="3364" y="2801"/>
                      <a:pt x="3228" y="2652"/>
                    </a:cubicBezTo>
                    <a:lnTo>
                      <a:pt x="3228" y="2652"/>
                    </a:lnTo>
                    <a:cubicBezTo>
                      <a:pt x="3250" y="2592"/>
                      <a:pt x="3253" y="2526"/>
                      <a:pt x="3231" y="2459"/>
                    </a:cubicBezTo>
                    <a:cubicBezTo>
                      <a:pt x="2880" y="1992"/>
                      <a:pt x="2530" y="1525"/>
                      <a:pt x="2141" y="1136"/>
                    </a:cubicBezTo>
                    <a:cubicBezTo>
                      <a:pt x="1946" y="903"/>
                      <a:pt x="1752" y="708"/>
                      <a:pt x="1557" y="514"/>
                    </a:cubicBezTo>
                    <a:cubicBezTo>
                      <a:pt x="1363" y="280"/>
                      <a:pt x="1129" y="124"/>
                      <a:pt x="857" y="8"/>
                    </a:cubicBezTo>
                    <a:cubicBezTo>
                      <a:pt x="827" y="3"/>
                      <a:pt x="797" y="0"/>
                      <a:pt x="7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9"/>
              <p:cNvSpPr/>
              <p:nvPr/>
            </p:nvSpPr>
            <p:spPr>
              <a:xfrm>
                <a:off x="4181090" y="3215627"/>
                <a:ext cx="2751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5194" extrusionOk="0">
                    <a:moveTo>
                      <a:pt x="1518" y="481"/>
                    </a:moveTo>
                    <a:cubicBezTo>
                      <a:pt x="1791" y="520"/>
                      <a:pt x="1791" y="1181"/>
                      <a:pt x="1752" y="1376"/>
                    </a:cubicBezTo>
                    <a:cubicBezTo>
                      <a:pt x="1713" y="1804"/>
                      <a:pt x="1596" y="2232"/>
                      <a:pt x="1401" y="2621"/>
                    </a:cubicBezTo>
                    <a:cubicBezTo>
                      <a:pt x="1170" y="3172"/>
                      <a:pt x="830" y="3701"/>
                      <a:pt x="527" y="4240"/>
                    </a:cubicBezTo>
                    <a:lnTo>
                      <a:pt x="527" y="4240"/>
                    </a:lnTo>
                    <a:cubicBezTo>
                      <a:pt x="510" y="3637"/>
                      <a:pt x="522" y="3020"/>
                      <a:pt x="584" y="2427"/>
                    </a:cubicBezTo>
                    <a:cubicBezTo>
                      <a:pt x="662" y="2038"/>
                      <a:pt x="740" y="1648"/>
                      <a:pt x="896" y="1298"/>
                    </a:cubicBezTo>
                    <a:cubicBezTo>
                      <a:pt x="973" y="1104"/>
                      <a:pt x="1207" y="481"/>
                      <a:pt x="1518" y="481"/>
                    </a:cubicBezTo>
                    <a:close/>
                    <a:moveTo>
                      <a:pt x="1475" y="0"/>
                    </a:moveTo>
                    <a:cubicBezTo>
                      <a:pt x="1264" y="0"/>
                      <a:pt x="1071" y="96"/>
                      <a:pt x="935" y="286"/>
                    </a:cubicBezTo>
                    <a:cubicBezTo>
                      <a:pt x="506" y="831"/>
                      <a:pt x="234" y="1493"/>
                      <a:pt x="156" y="2232"/>
                    </a:cubicBezTo>
                    <a:cubicBezTo>
                      <a:pt x="39" y="3049"/>
                      <a:pt x="1" y="3867"/>
                      <a:pt x="78" y="4684"/>
                    </a:cubicBezTo>
                    <a:cubicBezTo>
                      <a:pt x="78" y="4790"/>
                      <a:pt x="132" y="4859"/>
                      <a:pt x="204" y="4893"/>
                    </a:cubicBezTo>
                    <a:lnTo>
                      <a:pt x="204" y="4893"/>
                    </a:lnTo>
                    <a:cubicBezTo>
                      <a:pt x="177" y="5064"/>
                      <a:pt x="322" y="5193"/>
                      <a:pt x="464" y="5193"/>
                    </a:cubicBezTo>
                    <a:cubicBezTo>
                      <a:pt x="540" y="5193"/>
                      <a:pt x="614" y="5157"/>
                      <a:pt x="662" y="5073"/>
                    </a:cubicBezTo>
                    <a:cubicBezTo>
                      <a:pt x="1285" y="3711"/>
                      <a:pt x="2569" y="2310"/>
                      <a:pt x="2219" y="715"/>
                    </a:cubicBezTo>
                    <a:cubicBezTo>
                      <a:pt x="2180" y="442"/>
                      <a:pt x="2024" y="170"/>
                      <a:pt x="1752" y="53"/>
                    </a:cubicBezTo>
                    <a:cubicBezTo>
                      <a:pt x="1658" y="18"/>
                      <a:pt x="1565" y="0"/>
                      <a:pt x="1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9"/>
              <p:cNvSpPr/>
              <p:nvPr/>
            </p:nvSpPr>
            <p:spPr>
              <a:xfrm>
                <a:off x="4154004" y="3257193"/>
                <a:ext cx="37935" cy="32034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2991" extrusionOk="0">
                    <a:moveTo>
                      <a:pt x="646" y="493"/>
                    </a:moveTo>
                    <a:cubicBezTo>
                      <a:pt x="684" y="493"/>
                      <a:pt x="729" y="506"/>
                      <a:pt x="778" y="530"/>
                    </a:cubicBezTo>
                    <a:cubicBezTo>
                      <a:pt x="973" y="647"/>
                      <a:pt x="1168" y="764"/>
                      <a:pt x="1323" y="958"/>
                    </a:cubicBezTo>
                    <a:cubicBezTo>
                      <a:pt x="1518" y="1114"/>
                      <a:pt x="1712" y="1270"/>
                      <a:pt x="1907" y="1464"/>
                    </a:cubicBezTo>
                    <a:cubicBezTo>
                      <a:pt x="2224" y="1753"/>
                      <a:pt x="2520" y="2063"/>
                      <a:pt x="2795" y="2378"/>
                    </a:cubicBezTo>
                    <a:lnTo>
                      <a:pt x="2795" y="2378"/>
                    </a:lnTo>
                    <a:cubicBezTo>
                      <a:pt x="2100" y="2129"/>
                      <a:pt x="1450" y="1747"/>
                      <a:pt x="934" y="1231"/>
                    </a:cubicBezTo>
                    <a:cubicBezTo>
                      <a:pt x="740" y="1075"/>
                      <a:pt x="623" y="881"/>
                      <a:pt x="545" y="686"/>
                    </a:cubicBezTo>
                    <a:cubicBezTo>
                      <a:pt x="518" y="553"/>
                      <a:pt x="565" y="493"/>
                      <a:pt x="646" y="493"/>
                    </a:cubicBezTo>
                    <a:close/>
                    <a:moveTo>
                      <a:pt x="613" y="1"/>
                    </a:moveTo>
                    <a:cubicBezTo>
                      <a:pt x="401" y="1"/>
                      <a:pt x="210" y="119"/>
                      <a:pt x="117" y="336"/>
                    </a:cubicBezTo>
                    <a:cubicBezTo>
                      <a:pt x="0" y="569"/>
                      <a:pt x="39" y="881"/>
                      <a:pt x="195" y="1114"/>
                    </a:cubicBezTo>
                    <a:cubicBezTo>
                      <a:pt x="506" y="1542"/>
                      <a:pt x="934" y="1931"/>
                      <a:pt x="1401" y="2243"/>
                    </a:cubicBezTo>
                    <a:cubicBezTo>
                      <a:pt x="1946" y="2593"/>
                      <a:pt x="2491" y="2826"/>
                      <a:pt x="3113" y="2982"/>
                    </a:cubicBezTo>
                    <a:cubicBezTo>
                      <a:pt x="3134" y="2988"/>
                      <a:pt x="3154" y="2991"/>
                      <a:pt x="3173" y="2991"/>
                    </a:cubicBezTo>
                    <a:cubicBezTo>
                      <a:pt x="3302" y="2991"/>
                      <a:pt x="3393" y="2867"/>
                      <a:pt x="3401" y="2739"/>
                    </a:cubicBezTo>
                    <a:lnTo>
                      <a:pt x="3401" y="2739"/>
                    </a:lnTo>
                    <a:cubicBezTo>
                      <a:pt x="3410" y="2730"/>
                      <a:pt x="3417" y="2720"/>
                      <a:pt x="3425" y="2709"/>
                    </a:cubicBezTo>
                    <a:cubicBezTo>
                      <a:pt x="3541" y="2632"/>
                      <a:pt x="3541" y="2476"/>
                      <a:pt x="3425" y="2398"/>
                    </a:cubicBezTo>
                    <a:cubicBezTo>
                      <a:pt x="3035" y="1931"/>
                      <a:pt x="2646" y="1464"/>
                      <a:pt x="2179" y="1075"/>
                    </a:cubicBezTo>
                    <a:cubicBezTo>
                      <a:pt x="1985" y="842"/>
                      <a:pt x="1751" y="647"/>
                      <a:pt x="1518" y="453"/>
                    </a:cubicBezTo>
                    <a:cubicBezTo>
                      <a:pt x="1323" y="258"/>
                      <a:pt x="1090" y="102"/>
                      <a:pt x="778" y="24"/>
                    </a:cubicBezTo>
                    <a:cubicBezTo>
                      <a:pt x="723" y="9"/>
                      <a:pt x="667" y="1"/>
                      <a:pt x="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9"/>
              <p:cNvSpPr/>
              <p:nvPr/>
            </p:nvSpPr>
            <p:spPr>
              <a:xfrm>
                <a:off x="4189422" y="3253947"/>
                <a:ext cx="25019" cy="4498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4200" extrusionOk="0">
                    <a:moveTo>
                      <a:pt x="1734" y="494"/>
                    </a:moveTo>
                    <a:cubicBezTo>
                      <a:pt x="1868" y="494"/>
                      <a:pt x="1862" y="704"/>
                      <a:pt x="1830" y="833"/>
                    </a:cubicBezTo>
                    <a:cubicBezTo>
                      <a:pt x="1791" y="1339"/>
                      <a:pt x="1635" y="1845"/>
                      <a:pt x="1363" y="2312"/>
                    </a:cubicBezTo>
                    <a:cubicBezTo>
                      <a:pt x="1108" y="2726"/>
                      <a:pt x="828" y="3140"/>
                      <a:pt x="521" y="3532"/>
                    </a:cubicBezTo>
                    <a:lnTo>
                      <a:pt x="521" y="3532"/>
                    </a:lnTo>
                    <a:cubicBezTo>
                      <a:pt x="479" y="2653"/>
                      <a:pt x="714" y="1758"/>
                      <a:pt x="1168" y="989"/>
                    </a:cubicBezTo>
                    <a:cubicBezTo>
                      <a:pt x="1285" y="794"/>
                      <a:pt x="1441" y="600"/>
                      <a:pt x="1635" y="522"/>
                    </a:cubicBezTo>
                    <a:cubicBezTo>
                      <a:pt x="1675" y="502"/>
                      <a:pt x="1707" y="494"/>
                      <a:pt x="1734" y="494"/>
                    </a:cubicBezTo>
                    <a:close/>
                    <a:moveTo>
                      <a:pt x="1707" y="0"/>
                    </a:moveTo>
                    <a:cubicBezTo>
                      <a:pt x="1505" y="0"/>
                      <a:pt x="1300" y="79"/>
                      <a:pt x="1168" y="211"/>
                    </a:cubicBezTo>
                    <a:cubicBezTo>
                      <a:pt x="740" y="639"/>
                      <a:pt x="429" y="1184"/>
                      <a:pt x="273" y="1767"/>
                    </a:cubicBezTo>
                    <a:cubicBezTo>
                      <a:pt x="79" y="2429"/>
                      <a:pt x="1" y="3129"/>
                      <a:pt x="40" y="3830"/>
                    </a:cubicBezTo>
                    <a:cubicBezTo>
                      <a:pt x="40" y="3977"/>
                      <a:pt x="153" y="4054"/>
                      <a:pt x="272" y="4062"/>
                    </a:cubicBezTo>
                    <a:lnTo>
                      <a:pt x="272" y="4062"/>
                    </a:lnTo>
                    <a:cubicBezTo>
                      <a:pt x="281" y="4089"/>
                      <a:pt x="295" y="4115"/>
                      <a:pt x="312" y="4141"/>
                    </a:cubicBezTo>
                    <a:cubicBezTo>
                      <a:pt x="371" y="4180"/>
                      <a:pt x="439" y="4199"/>
                      <a:pt x="502" y="4199"/>
                    </a:cubicBezTo>
                    <a:cubicBezTo>
                      <a:pt x="565" y="4199"/>
                      <a:pt x="623" y="4180"/>
                      <a:pt x="662" y="4141"/>
                    </a:cubicBezTo>
                    <a:lnTo>
                      <a:pt x="623" y="4141"/>
                    </a:lnTo>
                    <a:cubicBezTo>
                      <a:pt x="1052" y="3635"/>
                      <a:pt x="1441" y="3090"/>
                      <a:pt x="1752" y="2507"/>
                    </a:cubicBezTo>
                    <a:cubicBezTo>
                      <a:pt x="2102" y="1962"/>
                      <a:pt x="2297" y="1339"/>
                      <a:pt x="2336" y="717"/>
                    </a:cubicBezTo>
                    <a:cubicBezTo>
                      <a:pt x="2336" y="444"/>
                      <a:pt x="2219" y="172"/>
                      <a:pt x="1985" y="55"/>
                    </a:cubicBezTo>
                    <a:cubicBezTo>
                      <a:pt x="1898" y="18"/>
                      <a:pt x="1803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9"/>
              <p:cNvSpPr/>
              <p:nvPr/>
            </p:nvSpPr>
            <p:spPr>
              <a:xfrm>
                <a:off x="4161501" y="3286870"/>
                <a:ext cx="38631" cy="3270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3054" extrusionOk="0">
                    <a:moveTo>
                      <a:pt x="681" y="487"/>
                    </a:moveTo>
                    <a:cubicBezTo>
                      <a:pt x="748" y="487"/>
                      <a:pt x="822" y="505"/>
                      <a:pt x="857" y="522"/>
                    </a:cubicBezTo>
                    <a:cubicBezTo>
                      <a:pt x="1090" y="678"/>
                      <a:pt x="1285" y="795"/>
                      <a:pt x="1479" y="989"/>
                    </a:cubicBezTo>
                    <a:cubicBezTo>
                      <a:pt x="1674" y="1145"/>
                      <a:pt x="1830" y="1300"/>
                      <a:pt x="2024" y="1456"/>
                    </a:cubicBezTo>
                    <a:cubicBezTo>
                      <a:pt x="2312" y="1744"/>
                      <a:pt x="2600" y="2054"/>
                      <a:pt x="2873" y="2385"/>
                    </a:cubicBezTo>
                    <a:lnTo>
                      <a:pt x="2873" y="2385"/>
                    </a:lnTo>
                    <a:cubicBezTo>
                      <a:pt x="2585" y="2275"/>
                      <a:pt x="2309" y="2134"/>
                      <a:pt x="2063" y="1962"/>
                    </a:cubicBezTo>
                    <a:cubicBezTo>
                      <a:pt x="1635" y="1729"/>
                      <a:pt x="1246" y="1456"/>
                      <a:pt x="896" y="1106"/>
                    </a:cubicBezTo>
                    <a:cubicBezTo>
                      <a:pt x="740" y="989"/>
                      <a:pt x="623" y="795"/>
                      <a:pt x="545" y="600"/>
                    </a:cubicBezTo>
                    <a:cubicBezTo>
                      <a:pt x="524" y="514"/>
                      <a:pt x="598" y="487"/>
                      <a:pt x="681" y="487"/>
                    </a:cubicBezTo>
                    <a:close/>
                    <a:moveTo>
                      <a:pt x="675" y="0"/>
                    </a:moveTo>
                    <a:cubicBezTo>
                      <a:pt x="496" y="0"/>
                      <a:pt x="327" y="79"/>
                      <a:pt x="195" y="211"/>
                    </a:cubicBezTo>
                    <a:cubicBezTo>
                      <a:pt x="1" y="444"/>
                      <a:pt x="1" y="756"/>
                      <a:pt x="195" y="989"/>
                    </a:cubicBezTo>
                    <a:cubicBezTo>
                      <a:pt x="507" y="1456"/>
                      <a:pt x="935" y="1845"/>
                      <a:pt x="1440" y="2118"/>
                    </a:cubicBezTo>
                    <a:cubicBezTo>
                      <a:pt x="1985" y="2546"/>
                      <a:pt x="2569" y="2857"/>
                      <a:pt x="3230" y="3052"/>
                    </a:cubicBezTo>
                    <a:cubicBezTo>
                      <a:pt x="3243" y="3053"/>
                      <a:pt x="3255" y="3054"/>
                      <a:pt x="3267" y="3054"/>
                    </a:cubicBezTo>
                    <a:cubicBezTo>
                      <a:pt x="3439" y="3054"/>
                      <a:pt x="3556" y="2897"/>
                      <a:pt x="3556" y="2756"/>
                    </a:cubicBezTo>
                    <a:lnTo>
                      <a:pt x="3556" y="2756"/>
                    </a:lnTo>
                    <a:cubicBezTo>
                      <a:pt x="3598" y="2678"/>
                      <a:pt x="3606" y="2584"/>
                      <a:pt x="3581" y="2507"/>
                    </a:cubicBezTo>
                    <a:cubicBezTo>
                      <a:pt x="3192" y="2001"/>
                      <a:pt x="2802" y="1573"/>
                      <a:pt x="2374" y="1145"/>
                    </a:cubicBezTo>
                    <a:cubicBezTo>
                      <a:pt x="2141" y="911"/>
                      <a:pt x="1907" y="717"/>
                      <a:pt x="1674" y="522"/>
                    </a:cubicBezTo>
                    <a:cubicBezTo>
                      <a:pt x="1479" y="328"/>
                      <a:pt x="1207" y="172"/>
                      <a:pt x="935" y="55"/>
                    </a:cubicBezTo>
                    <a:cubicBezTo>
                      <a:pt x="847" y="18"/>
                      <a:pt x="760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9"/>
              <p:cNvSpPr/>
              <p:nvPr/>
            </p:nvSpPr>
            <p:spPr>
              <a:xfrm>
                <a:off x="4201514" y="3291882"/>
                <a:ext cx="23348" cy="4578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4275" extrusionOk="0">
                    <a:moveTo>
                      <a:pt x="1270" y="462"/>
                    </a:moveTo>
                    <a:cubicBezTo>
                      <a:pt x="1300" y="462"/>
                      <a:pt x="1330" y="469"/>
                      <a:pt x="1362" y="482"/>
                    </a:cubicBezTo>
                    <a:cubicBezTo>
                      <a:pt x="1596" y="599"/>
                      <a:pt x="1596" y="988"/>
                      <a:pt x="1557" y="1183"/>
                    </a:cubicBezTo>
                    <a:cubicBezTo>
                      <a:pt x="1479" y="1494"/>
                      <a:pt x="1362" y="1805"/>
                      <a:pt x="1207" y="2117"/>
                    </a:cubicBezTo>
                    <a:cubicBezTo>
                      <a:pt x="1010" y="2565"/>
                      <a:pt x="794" y="3014"/>
                      <a:pt x="543" y="3433"/>
                    </a:cubicBezTo>
                    <a:lnTo>
                      <a:pt x="543" y="3433"/>
                    </a:lnTo>
                    <a:cubicBezTo>
                      <a:pt x="510" y="2903"/>
                      <a:pt x="524" y="2385"/>
                      <a:pt x="584" y="1844"/>
                    </a:cubicBezTo>
                    <a:cubicBezTo>
                      <a:pt x="623" y="1533"/>
                      <a:pt x="662" y="1261"/>
                      <a:pt x="779" y="988"/>
                    </a:cubicBezTo>
                    <a:cubicBezTo>
                      <a:pt x="882" y="816"/>
                      <a:pt x="1045" y="462"/>
                      <a:pt x="1270" y="462"/>
                    </a:cubicBezTo>
                    <a:close/>
                    <a:moveTo>
                      <a:pt x="1245" y="1"/>
                    </a:moveTo>
                    <a:cubicBezTo>
                      <a:pt x="1100" y="1"/>
                      <a:pt x="952" y="42"/>
                      <a:pt x="818" y="132"/>
                    </a:cubicBezTo>
                    <a:cubicBezTo>
                      <a:pt x="389" y="521"/>
                      <a:pt x="117" y="1066"/>
                      <a:pt x="117" y="1650"/>
                    </a:cubicBezTo>
                    <a:cubicBezTo>
                      <a:pt x="0" y="2389"/>
                      <a:pt x="0" y="3167"/>
                      <a:pt x="117" y="3907"/>
                    </a:cubicBezTo>
                    <a:cubicBezTo>
                      <a:pt x="117" y="3993"/>
                      <a:pt x="156" y="4056"/>
                      <a:pt x="212" y="4094"/>
                    </a:cubicBezTo>
                    <a:lnTo>
                      <a:pt x="212" y="4094"/>
                    </a:lnTo>
                    <a:cubicBezTo>
                      <a:pt x="249" y="4200"/>
                      <a:pt x="368" y="4275"/>
                      <a:pt x="480" y="4275"/>
                    </a:cubicBezTo>
                    <a:cubicBezTo>
                      <a:pt x="550" y="4275"/>
                      <a:pt x="617" y="4246"/>
                      <a:pt x="662" y="4179"/>
                    </a:cubicBezTo>
                    <a:lnTo>
                      <a:pt x="662" y="4140"/>
                    </a:lnTo>
                    <a:cubicBezTo>
                      <a:pt x="1012" y="3595"/>
                      <a:pt x="1284" y="3051"/>
                      <a:pt x="1557" y="2467"/>
                    </a:cubicBezTo>
                    <a:cubicBezTo>
                      <a:pt x="1829" y="1922"/>
                      <a:pt x="2179" y="1261"/>
                      <a:pt x="2024" y="638"/>
                    </a:cubicBezTo>
                    <a:cubicBezTo>
                      <a:pt x="1941" y="251"/>
                      <a:pt x="1602" y="1"/>
                      <a:pt x="1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9"/>
              <p:cNvSpPr/>
              <p:nvPr/>
            </p:nvSpPr>
            <p:spPr>
              <a:xfrm>
                <a:off x="4175253" y="3317393"/>
                <a:ext cx="37710" cy="34358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3208" extrusionOk="0">
                    <a:moveTo>
                      <a:pt x="623" y="474"/>
                    </a:moveTo>
                    <a:cubicBezTo>
                      <a:pt x="662" y="513"/>
                      <a:pt x="701" y="513"/>
                      <a:pt x="740" y="513"/>
                    </a:cubicBezTo>
                    <a:cubicBezTo>
                      <a:pt x="857" y="552"/>
                      <a:pt x="974" y="630"/>
                      <a:pt x="1051" y="669"/>
                    </a:cubicBezTo>
                    <a:cubicBezTo>
                      <a:pt x="1441" y="941"/>
                      <a:pt x="1791" y="1252"/>
                      <a:pt x="2063" y="1641"/>
                    </a:cubicBezTo>
                    <a:cubicBezTo>
                      <a:pt x="2184" y="1786"/>
                      <a:pt x="2289" y="1916"/>
                      <a:pt x="2389" y="2049"/>
                    </a:cubicBezTo>
                    <a:lnTo>
                      <a:pt x="2389" y="2049"/>
                    </a:lnTo>
                    <a:cubicBezTo>
                      <a:pt x="2253" y="1953"/>
                      <a:pt x="2119" y="1855"/>
                      <a:pt x="1985" y="1758"/>
                    </a:cubicBezTo>
                    <a:cubicBezTo>
                      <a:pt x="1557" y="1525"/>
                      <a:pt x="1168" y="1213"/>
                      <a:pt x="818" y="902"/>
                    </a:cubicBezTo>
                    <a:cubicBezTo>
                      <a:pt x="740" y="785"/>
                      <a:pt x="662" y="707"/>
                      <a:pt x="623" y="630"/>
                    </a:cubicBezTo>
                    <a:cubicBezTo>
                      <a:pt x="584" y="591"/>
                      <a:pt x="584" y="552"/>
                      <a:pt x="546" y="474"/>
                    </a:cubicBezTo>
                    <a:close/>
                    <a:moveTo>
                      <a:pt x="639" y="1"/>
                    </a:moveTo>
                    <a:cubicBezTo>
                      <a:pt x="432" y="1"/>
                      <a:pt x="233" y="117"/>
                      <a:pt x="118" y="318"/>
                    </a:cubicBezTo>
                    <a:cubicBezTo>
                      <a:pt x="1" y="630"/>
                      <a:pt x="273" y="941"/>
                      <a:pt x="468" y="1174"/>
                    </a:cubicBezTo>
                    <a:cubicBezTo>
                      <a:pt x="662" y="1408"/>
                      <a:pt x="896" y="1602"/>
                      <a:pt x="1168" y="1797"/>
                    </a:cubicBezTo>
                    <a:cubicBezTo>
                      <a:pt x="1742" y="2228"/>
                      <a:pt x="2349" y="2592"/>
                      <a:pt x="2989" y="2982"/>
                    </a:cubicBezTo>
                    <a:lnTo>
                      <a:pt x="2989" y="2982"/>
                    </a:lnTo>
                    <a:cubicBezTo>
                      <a:pt x="2992" y="2989"/>
                      <a:pt x="2995" y="2996"/>
                      <a:pt x="2997" y="3003"/>
                    </a:cubicBezTo>
                    <a:cubicBezTo>
                      <a:pt x="3029" y="3132"/>
                      <a:pt x="3115" y="3208"/>
                      <a:pt x="3232" y="3208"/>
                    </a:cubicBezTo>
                    <a:cubicBezTo>
                      <a:pt x="3256" y="3208"/>
                      <a:pt x="3282" y="3205"/>
                      <a:pt x="3308" y="3198"/>
                    </a:cubicBezTo>
                    <a:cubicBezTo>
                      <a:pt x="3447" y="3143"/>
                      <a:pt x="3506" y="3028"/>
                      <a:pt x="3501" y="2911"/>
                    </a:cubicBezTo>
                    <a:lnTo>
                      <a:pt x="3501" y="2911"/>
                    </a:lnTo>
                    <a:cubicBezTo>
                      <a:pt x="3520" y="2825"/>
                      <a:pt x="3498" y="2732"/>
                      <a:pt x="3412" y="2670"/>
                    </a:cubicBezTo>
                    <a:lnTo>
                      <a:pt x="3412" y="2670"/>
                    </a:lnTo>
                    <a:cubicBezTo>
                      <a:pt x="3266" y="2399"/>
                      <a:pt x="3093" y="2157"/>
                      <a:pt x="2919" y="1914"/>
                    </a:cubicBezTo>
                    <a:cubicBezTo>
                      <a:pt x="2569" y="1408"/>
                      <a:pt x="2141" y="902"/>
                      <a:pt x="1635" y="513"/>
                    </a:cubicBezTo>
                    <a:cubicBezTo>
                      <a:pt x="1402" y="279"/>
                      <a:pt x="1129" y="163"/>
                      <a:pt x="857" y="46"/>
                    </a:cubicBezTo>
                    <a:cubicBezTo>
                      <a:pt x="786" y="15"/>
                      <a:pt x="712" y="1"/>
                      <a:pt x="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9"/>
              <p:cNvSpPr/>
              <p:nvPr/>
            </p:nvSpPr>
            <p:spPr>
              <a:xfrm>
                <a:off x="4007845" y="3374349"/>
                <a:ext cx="64903" cy="2579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2408" extrusionOk="0">
                    <a:moveTo>
                      <a:pt x="3852" y="466"/>
                    </a:moveTo>
                    <a:cubicBezTo>
                      <a:pt x="4506" y="466"/>
                      <a:pt x="5279" y="584"/>
                      <a:pt x="5398" y="1265"/>
                    </a:cubicBezTo>
                    <a:cubicBezTo>
                      <a:pt x="5500" y="1728"/>
                      <a:pt x="5234" y="1866"/>
                      <a:pt x="4860" y="1866"/>
                    </a:cubicBezTo>
                    <a:cubicBezTo>
                      <a:pt x="4384" y="1866"/>
                      <a:pt x="3735" y="1642"/>
                      <a:pt x="3452" y="1577"/>
                    </a:cubicBezTo>
                    <a:lnTo>
                      <a:pt x="910" y="1005"/>
                    </a:lnTo>
                    <a:lnTo>
                      <a:pt x="910" y="1005"/>
                    </a:lnTo>
                    <a:cubicBezTo>
                      <a:pt x="1680" y="716"/>
                      <a:pt x="2475" y="550"/>
                      <a:pt x="3296" y="487"/>
                    </a:cubicBezTo>
                    <a:cubicBezTo>
                      <a:pt x="3454" y="478"/>
                      <a:pt x="3647" y="466"/>
                      <a:pt x="3852" y="466"/>
                    </a:cubicBezTo>
                    <a:close/>
                    <a:moveTo>
                      <a:pt x="3812" y="0"/>
                    </a:moveTo>
                    <a:cubicBezTo>
                      <a:pt x="3594" y="0"/>
                      <a:pt x="3380" y="10"/>
                      <a:pt x="3179" y="20"/>
                    </a:cubicBezTo>
                    <a:cubicBezTo>
                      <a:pt x="2129" y="98"/>
                      <a:pt x="1117" y="370"/>
                      <a:pt x="144" y="798"/>
                    </a:cubicBezTo>
                    <a:cubicBezTo>
                      <a:pt x="19" y="852"/>
                      <a:pt x="1" y="971"/>
                      <a:pt x="44" y="1073"/>
                    </a:cubicBezTo>
                    <a:lnTo>
                      <a:pt x="44" y="1073"/>
                    </a:lnTo>
                    <a:cubicBezTo>
                      <a:pt x="22" y="1191"/>
                      <a:pt x="73" y="1326"/>
                      <a:pt x="222" y="1382"/>
                    </a:cubicBezTo>
                    <a:lnTo>
                      <a:pt x="222" y="1343"/>
                    </a:lnTo>
                    <a:lnTo>
                      <a:pt x="3179" y="2044"/>
                    </a:lnTo>
                    <a:cubicBezTo>
                      <a:pt x="3646" y="2122"/>
                      <a:pt x="4113" y="2277"/>
                      <a:pt x="4580" y="2355"/>
                    </a:cubicBezTo>
                    <a:cubicBezTo>
                      <a:pt x="4685" y="2390"/>
                      <a:pt x="4794" y="2408"/>
                      <a:pt x="4903" y="2408"/>
                    </a:cubicBezTo>
                    <a:cubicBezTo>
                      <a:pt x="5157" y="2408"/>
                      <a:pt x="5413" y="2312"/>
                      <a:pt x="5631" y="2122"/>
                    </a:cubicBezTo>
                    <a:cubicBezTo>
                      <a:pt x="6059" y="1655"/>
                      <a:pt x="6020" y="915"/>
                      <a:pt x="5553" y="487"/>
                    </a:cubicBezTo>
                    <a:cubicBezTo>
                      <a:pt x="5091" y="83"/>
                      <a:pt x="4437" y="0"/>
                      <a:pt x="3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9"/>
              <p:cNvSpPr/>
              <p:nvPr/>
            </p:nvSpPr>
            <p:spPr>
              <a:xfrm>
                <a:off x="4007299" y="3333084"/>
                <a:ext cx="26272" cy="5419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5060" extrusionOk="0">
                    <a:moveTo>
                      <a:pt x="1696" y="503"/>
                    </a:moveTo>
                    <a:cubicBezTo>
                      <a:pt x="1727" y="503"/>
                      <a:pt x="1758" y="510"/>
                      <a:pt x="1791" y="527"/>
                    </a:cubicBezTo>
                    <a:cubicBezTo>
                      <a:pt x="2063" y="682"/>
                      <a:pt x="1869" y="1344"/>
                      <a:pt x="1830" y="1616"/>
                    </a:cubicBezTo>
                    <a:cubicBezTo>
                      <a:pt x="1556" y="2607"/>
                      <a:pt x="1133" y="3537"/>
                      <a:pt x="561" y="4381"/>
                    </a:cubicBezTo>
                    <a:lnTo>
                      <a:pt x="561" y="4381"/>
                    </a:lnTo>
                    <a:cubicBezTo>
                      <a:pt x="531" y="3681"/>
                      <a:pt x="612" y="2984"/>
                      <a:pt x="779" y="2317"/>
                    </a:cubicBezTo>
                    <a:cubicBezTo>
                      <a:pt x="896" y="1928"/>
                      <a:pt x="1012" y="1538"/>
                      <a:pt x="1168" y="1188"/>
                    </a:cubicBezTo>
                    <a:cubicBezTo>
                      <a:pt x="1238" y="1049"/>
                      <a:pt x="1432" y="503"/>
                      <a:pt x="1696" y="503"/>
                    </a:cubicBezTo>
                    <a:close/>
                    <a:moveTo>
                      <a:pt x="1685" y="1"/>
                    </a:moveTo>
                    <a:cubicBezTo>
                      <a:pt x="1540" y="1"/>
                      <a:pt x="1389" y="54"/>
                      <a:pt x="1246" y="176"/>
                    </a:cubicBezTo>
                    <a:cubicBezTo>
                      <a:pt x="1012" y="449"/>
                      <a:pt x="818" y="721"/>
                      <a:pt x="701" y="1071"/>
                    </a:cubicBezTo>
                    <a:cubicBezTo>
                      <a:pt x="545" y="1383"/>
                      <a:pt x="429" y="1772"/>
                      <a:pt x="312" y="2122"/>
                    </a:cubicBezTo>
                    <a:cubicBezTo>
                      <a:pt x="117" y="2978"/>
                      <a:pt x="1" y="3873"/>
                      <a:pt x="78" y="4729"/>
                    </a:cubicBezTo>
                    <a:cubicBezTo>
                      <a:pt x="78" y="4874"/>
                      <a:pt x="187" y="4951"/>
                      <a:pt x="304" y="4962"/>
                    </a:cubicBezTo>
                    <a:lnTo>
                      <a:pt x="304" y="4962"/>
                    </a:lnTo>
                    <a:cubicBezTo>
                      <a:pt x="352" y="5021"/>
                      <a:pt x="435" y="5059"/>
                      <a:pt x="517" y="5059"/>
                    </a:cubicBezTo>
                    <a:cubicBezTo>
                      <a:pt x="587" y="5059"/>
                      <a:pt x="656" y="5031"/>
                      <a:pt x="701" y="4963"/>
                    </a:cubicBezTo>
                    <a:cubicBezTo>
                      <a:pt x="1168" y="4379"/>
                      <a:pt x="1557" y="3718"/>
                      <a:pt x="1830" y="3017"/>
                    </a:cubicBezTo>
                    <a:cubicBezTo>
                      <a:pt x="1985" y="2706"/>
                      <a:pt x="2102" y="2356"/>
                      <a:pt x="2219" y="2005"/>
                    </a:cubicBezTo>
                    <a:cubicBezTo>
                      <a:pt x="2335" y="1655"/>
                      <a:pt x="2413" y="1266"/>
                      <a:pt x="2452" y="877"/>
                    </a:cubicBezTo>
                    <a:cubicBezTo>
                      <a:pt x="2452" y="418"/>
                      <a:pt x="2092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9"/>
              <p:cNvSpPr/>
              <p:nvPr/>
            </p:nvSpPr>
            <p:spPr>
              <a:xfrm>
                <a:off x="4016188" y="3326540"/>
                <a:ext cx="47381" cy="57813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5398" extrusionOk="0">
                    <a:moveTo>
                      <a:pt x="3870" y="513"/>
                    </a:moveTo>
                    <a:cubicBezTo>
                      <a:pt x="3874" y="513"/>
                      <a:pt x="3877" y="514"/>
                      <a:pt x="3879" y="515"/>
                    </a:cubicBezTo>
                    <a:cubicBezTo>
                      <a:pt x="4035" y="671"/>
                      <a:pt x="3801" y="1254"/>
                      <a:pt x="3724" y="1410"/>
                    </a:cubicBezTo>
                    <a:cubicBezTo>
                      <a:pt x="3451" y="2033"/>
                      <a:pt x="3023" y="2577"/>
                      <a:pt x="2478" y="3005"/>
                    </a:cubicBezTo>
                    <a:cubicBezTo>
                      <a:pt x="1997" y="3486"/>
                      <a:pt x="1475" y="3967"/>
                      <a:pt x="957" y="4448"/>
                    </a:cubicBezTo>
                    <a:lnTo>
                      <a:pt x="957" y="4448"/>
                    </a:lnTo>
                    <a:cubicBezTo>
                      <a:pt x="1049" y="4312"/>
                      <a:pt x="1141" y="4171"/>
                      <a:pt x="1233" y="4017"/>
                    </a:cubicBezTo>
                    <a:cubicBezTo>
                      <a:pt x="1428" y="3667"/>
                      <a:pt x="1544" y="3317"/>
                      <a:pt x="1739" y="2967"/>
                    </a:cubicBezTo>
                    <a:cubicBezTo>
                      <a:pt x="2089" y="2266"/>
                      <a:pt x="2556" y="1682"/>
                      <a:pt x="3101" y="1177"/>
                    </a:cubicBezTo>
                    <a:cubicBezTo>
                      <a:pt x="3214" y="1064"/>
                      <a:pt x="3764" y="513"/>
                      <a:pt x="3870" y="513"/>
                    </a:cubicBezTo>
                    <a:close/>
                    <a:moveTo>
                      <a:pt x="3834" y="1"/>
                    </a:moveTo>
                    <a:cubicBezTo>
                      <a:pt x="3724" y="1"/>
                      <a:pt x="3616" y="39"/>
                      <a:pt x="3529" y="126"/>
                    </a:cubicBezTo>
                    <a:cubicBezTo>
                      <a:pt x="2829" y="671"/>
                      <a:pt x="2245" y="1293"/>
                      <a:pt x="1700" y="1994"/>
                    </a:cubicBezTo>
                    <a:cubicBezTo>
                      <a:pt x="1428" y="2461"/>
                      <a:pt x="1194" y="2928"/>
                      <a:pt x="961" y="3395"/>
                    </a:cubicBezTo>
                    <a:cubicBezTo>
                      <a:pt x="727" y="3900"/>
                      <a:pt x="455" y="4367"/>
                      <a:pt x="105" y="4795"/>
                    </a:cubicBezTo>
                    <a:cubicBezTo>
                      <a:pt x="1" y="4951"/>
                      <a:pt x="139" y="5107"/>
                      <a:pt x="301" y="5124"/>
                    </a:cubicBezTo>
                    <a:lnTo>
                      <a:pt x="301" y="5124"/>
                    </a:lnTo>
                    <a:cubicBezTo>
                      <a:pt x="288" y="5259"/>
                      <a:pt x="426" y="5397"/>
                      <a:pt x="574" y="5397"/>
                    </a:cubicBezTo>
                    <a:cubicBezTo>
                      <a:pt x="626" y="5397"/>
                      <a:pt x="679" y="5380"/>
                      <a:pt x="727" y="5340"/>
                    </a:cubicBezTo>
                    <a:cubicBezTo>
                      <a:pt x="1467" y="4640"/>
                      <a:pt x="2167" y="3978"/>
                      <a:pt x="2906" y="3278"/>
                    </a:cubicBezTo>
                    <a:cubicBezTo>
                      <a:pt x="3529" y="2733"/>
                      <a:pt x="3996" y="2072"/>
                      <a:pt x="4268" y="1332"/>
                    </a:cubicBezTo>
                    <a:cubicBezTo>
                      <a:pt x="4424" y="1021"/>
                      <a:pt x="4424" y="632"/>
                      <a:pt x="4307" y="282"/>
                    </a:cubicBezTo>
                    <a:cubicBezTo>
                      <a:pt x="4209" y="110"/>
                      <a:pt x="4019" y="1"/>
                      <a:pt x="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9"/>
              <p:cNvSpPr/>
              <p:nvPr/>
            </p:nvSpPr>
            <p:spPr>
              <a:xfrm>
                <a:off x="4028879" y="3352233"/>
                <a:ext cx="61368" cy="25458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2377" extrusionOk="0">
                    <a:moveTo>
                      <a:pt x="4688" y="494"/>
                    </a:moveTo>
                    <a:cubicBezTo>
                      <a:pt x="4971" y="494"/>
                      <a:pt x="5224" y="537"/>
                      <a:pt x="5224" y="684"/>
                    </a:cubicBezTo>
                    <a:cubicBezTo>
                      <a:pt x="5224" y="801"/>
                      <a:pt x="4834" y="996"/>
                      <a:pt x="4757" y="1035"/>
                    </a:cubicBezTo>
                    <a:cubicBezTo>
                      <a:pt x="4523" y="1151"/>
                      <a:pt x="4329" y="1229"/>
                      <a:pt x="4095" y="1307"/>
                    </a:cubicBezTo>
                    <a:cubicBezTo>
                      <a:pt x="3706" y="1385"/>
                      <a:pt x="3317" y="1463"/>
                      <a:pt x="2928" y="1463"/>
                    </a:cubicBezTo>
                    <a:cubicBezTo>
                      <a:pt x="2451" y="1463"/>
                      <a:pt x="1964" y="1507"/>
                      <a:pt x="1483" y="1589"/>
                    </a:cubicBezTo>
                    <a:lnTo>
                      <a:pt x="1483" y="1589"/>
                    </a:lnTo>
                    <a:cubicBezTo>
                      <a:pt x="1498" y="1573"/>
                      <a:pt x="1512" y="1557"/>
                      <a:pt x="1527" y="1540"/>
                    </a:cubicBezTo>
                    <a:cubicBezTo>
                      <a:pt x="1838" y="1268"/>
                      <a:pt x="2227" y="1035"/>
                      <a:pt x="2655" y="879"/>
                    </a:cubicBezTo>
                    <a:cubicBezTo>
                      <a:pt x="3044" y="762"/>
                      <a:pt x="3511" y="645"/>
                      <a:pt x="3939" y="568"/>
                    </a:cubicBezTo>
                    <a:cubicBezTo>
                      <a:pt x="4021" y="547"/>
                      <a:pt x="4373" y="494"/>
                      <a:pt x="4688" y="494"/>
                    </a:cubicBezTo>
                    <a:close/>
                    <a:moveTo>
                      <a:pt x="4493" y="0"/>
                    </a:moveTo>
                    <a:cubicBezTo>
                      <a:pt x="3806" y="0"/>
                      <a:pt x="3098" y="230"/>
                      <a:pt x="2461" y="412"/>
                    </a:cubicBezTo>
                    <a:cubicBezTo>
                      <a:pt x="2033" y="568"/>
                      <a:pt x="1644" y="762"/>
                      <a:pt x="1332" y="1035"/>
                    </a:cubicBezTo>
                    <a:cubicBezTo>
                      <a:pt x="1021" y="1346"/>
                      <a:pt x="671" y="1618"/>
                      <a:pt x="320" y="1852"/>
                    </a:cubicBezTo>
                    <a:cubicBezTo>
                      <a:pt x="300" y="1860"/>
                      <a:pt x="283" y="1871"/>
                      <a:pt x="268" y="1883"/>
                    </a:cubicBezTo>
                    <a:lnTo>
                      <a:pt x="268" y="1883"/>
                    </a:lnTo>
                    <a:cubicBezTo>
                      <a:pt x="259" y="1885"/>
                      <a:pt x="251" y="1888"/>
                      <a:pt x="243" y="1891"/>
                    </a:cubicBezTo>
                    <a:cubicBezTo>
                      <a:pt x="0" y="1995"/>
                      <a:pt x="66" y="2376"/>
                      <a:pt x="276" y="2376"/>
                    </a:cubicBezTo>
                    <a:cubicBezTo>
                      <a:pt x="302" y="2376"/>
                      <a:pt x="330" y="2370"/>
                      <a:pt x="359" y="2358"/>
                    </a:cubicBezTo>
                    <a:lnTo>
                      <a:pt x="320" y="2358"/>
                    </a:lnTo>
                    <a:cubicBezTo>
                      <a:pt x="1838" y="1774"/>
                      <a:pt x="3628" y="2241"/>
                      <a:pt x="5068" y="1385"/>
                    </a:cubicBezTo>
                    <a:cubicBezTo>
                      <a:pt x="5340" y="1229"/>
                      <a:pt x="5729" y="957"/>
                      <a:pt x="5691" y="606"/>
                    </a:cubicBezTo>
                    <a:cubicBezTo>
                      <a:pt x="5613" y="295"/>
                      <a:pt x="5379" y="101"/>
                      <a:pt x="5068" y="62"/>
                    </a:cubicBezTo>
                    <a:cubicBezTo>
                      <a:pt x="4879" y="19"/>
                      <a:pt x="4687" y="0"/>
                      <a:pt x="4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9"/>
              <p:cNvSpPr/>
              <p:nvPr/>
            </p:nvSpPr>
            <p:spPr>
              <a:xfrm>
                <a:off x="4045672" y="3325383"/>
                <a:ext cx="43740" cy="377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524" extrusionOk="0">
                    <a:moveTo>
                      <a:pt x="3539" y="467"/>
                    </a:moveTo>
                    <a:cubicBezTo>
                      <a:pt x="3539" y="467"/>
                      <a:pt x="3539" y="506"/>
                      <a:pt x="3539" y="506"/>
                    </a:cubicBezTo>
                    <a:cubicBezTo>
                      <a:pt x="3539" y="545"/>
                      <a:pt x="3539" y="584"/>
                      <a:pt x="3539" y="623"/>
                    </a:cubicBezTo>
                    <a:cubicBezTo>
                      <a:pt x="3539" y="779"/>
                      <a:pt x="3461" y="895"/>
                      <a:pt x="3422" y="1012"/>
                    </a:cubicBezTo>
                    <a:cubicBezTo>
                      <a:pt x="3072" y="1479"/>
                      <a:pt x="2644" y="1829"/>
                      <a:pt x="2138" y="2063"/>
                    </a:cubicBezTo>
                    <a:cubicBezTo>
                      <a:pt x="1827" y="2218"/>
                      <a:pt x="1515" y="2374"/>
                      <a:pt x="1204" y="2569"/>
                    </a:cubicBezTo>
                    <a:lnTo>
                      <a:pt x="1123" y="2616"/>
                    </a:lnTo>
                    <a:lnTo>
                      <a:pt x="1123" y="2616"/>
                    </a:lnTo>
                    <a:cubicBezTo>
                      <a:pt x="1303" y="2402"/>
                      <a:pt x="1483" y="2190"/>
                      <a:pt x="1671" y="1985"/>
                    </a:cubicBezTo>
                    <a:cubicBezTo>
                      <a:pt x="2021" y="1557"/>
                      <a:pt x="2449" y="1168"/>
                      <a:pt x="2877" y="818"/>
                    </a:cubicBezTo>
                    <a:cubicBezTo>
                      <a:pt x="2994" y="740"/>
                      <a:pt x="3072" y="662"/>
                      <a:pt x="3189" y="623"/>
                    </a:cubicBezTo>
                    <a:cubicBezTo>
                      <a:pt x="3305" y="545"/>
                      <a:pt x="3422" y="506"/>
                      <a:pt x="3539" y="467"/>
                    </a:cubicBezTo>
                    <a:close/>
                    <a:moveTo>
                      <a:pt x="417" y="2985"/>
                    </a:moveTo>
                    <a:cubicBezTo>
                      <a:pt x="422" y="2985"/>
                      <a:pt x="427" y="2987"/>
                      <a:pt x="433" y="2993"/>
                    </a:cubicBezTo>
                    <a:lnTo>
                      <a:pt x="433" y="2993"/>
                    </a:lnTo>
                    <a:lnTo>
                      <a:pt x="426" y="2997"/>
                    </a:lnTo>
                    <a:cubicBezTo>
                      <a:pt x="423" y="3000"/>
                      <a:pt x="420" y="3002"/>
                      <a:pt x="418" y="3004"/>
                    </a:cubicBezTo>
                    <a:lnTo>
                      <a:pt x="418" y="3004"/>
                    </a:lnTo>
                    <a:cubicBezTo>
                      <a:pt x="413" y="2999"/>
                      <a:pt x="408" y="2995"/>
                      <a:pt x="403" y="2991"/>
                    </a:cubicBezTo>
                    <a:lnTo>
                      <a:pt x="403" y="2991"/>
                    </a:lnTo>
                    <a:cubicBezTo>
                      <a:pt x="406" y="2987"/>
                      <a:pt x="411" y="2985"/>
                      <a:pt x="417" y="2985"/>
                    </a:cubicBezTo>
                    <a:close/>
                    <a:moveTo>
                      <a:pt x="3500" y="0"/>
                    </a:moveTo>
                    <a:cubicBezTo>
                      <a:pt x="3189" y="39"/>
                      <a:pt x="2877" y="195"/>
                      <a:pt x="2644" y="390"/>
                    </a:cubicBezTo>
                    <a:cubicBezTo>
                      <a:pt x="2333" y="623"/>
                      <a:pt x="2099" y="856"/>
                      <a:pt x="1827" y="1090"/>
                    </a:cubicBezTo>
                    <a:cubicBezTo>
                      <a:pt x="1282" y="1671"/>
                      <a:pt x="737" y="2320"/>
                      <a:pt x="193" y="2973"/>
                    </a:cubicBezTo>
                    <a:lnTo>
                      <a:pt x="193" y="2973"/>
                    </a:lnTo>
                    <a:cubicBezTo>
                      <a:pt x="88" y="3016"/>
                      <a:pt x="0" y="3124"/>
                      <a:pt x="19" y="3248"/>
                    </a:cubicBezTo>
                    <a:lnTo>
                      <a:pt x="19" y="3248"/>
                    </a:lnTo>
                    <a:cubicBezTo>
                      <a:pt x="8" y="3389"/>
                      <a:pt x="128" y="3524"/>
                      <a:pt x="256" y="3524"/>
                    </a:cubicBezTo>
                    <a:cubicBezTo>
                      <a:pt x="291" y="3524"/>
                      <a:pt x="327" y="3514"/>
                      <a:pt x="361" y="3490"/>
                    </a:cubicBezTo>
                    <a:lnTo>
                      <a:pt x="361" y="3490"/>
                    </a:lnTo>
                    <a:cubicBezTo>
                      <a:pt x="517" y="3485"/>
                      <a:pt x="688" y="3410"/>
                      <a:pt x="815" y="3347"/>
                    </a:cubicBezTo>
                    <a:lnTo>
                      <a:pt x="1866" y="2724"/>
                    </a:lnTo>
                    <a:cubicBezTo>
                      <a:pt x="2566" y="2452"/>
                      <a:pt x="3189" y="2024"/>
                      <a:pt x="3694" y="1479"/>
                    </a:cubicBezTo>
                    <a:cubicBezTo>
                      <a:pt x="3889" y="1207"/>
                      <a:pt x="4006" y="934"/>
                      <a:pt x="4045" y="584"/>
                    </a:cubicBezTo>
                    <a:cubicBezTo>
                      <a:pt x="4084" y="273"/>
                      <a:pt x="3850" y="0"/>
                      <a:pt x="3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9"/>
              <p:cNvSpPr/>
              <p:nvPr/>
            </p:nvSpPr>
            <p:spPr>
              <a:xfrm>
                <a:off x="3980609" y="3375699"/>
                <a:ext cx="43761" cy="510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764" extrusionOk="0">
                    <a:moveTo>
                      <a:pt x="3782" y="0"/>
                    </a:moveTo>
                    <a:cubicBezTo>
                      <a:pt x="3743" y="0"/>
                      <a:pt x="3702" y="15"/>
                      <a:pt x="3660" y="50"/>
                    </a:cubicBezTo>
                    <a:cubicBezTo>
                      <a:pt x="2104" y="1139"/>
                      <a:pt x="858" y="2657"/>
                      <a:pt x="80" y="4408"/>
                    </a:cubicBezTo>
                    <a:cubicBezTo>
                      <a:pt x="0" y="4595"/>
                      <a:pt x="176" y="4763"/>
                      <a:pt x="332" y="4763"/>
                    </a:cubicBezTo>
                    <a:cubicBezTo>
                      <a:pt x="404" y="4763"/>
                      <a:pt x="471" y="4727"/>
                      <a:pt x="508" y="4642"/>
                    </a:cubicBezTo>
                    <a:cubicBezTo>
                      <a:pt x="1247" y="2968"/>
                      <a:pt x="2415" y="1529"/>
                      <a:pt x="3894" y="478"/>
                    </a:cubicBezTo>
                    <a:cubicBezTo>
                      <a:pt x="4085" y="318"/>
                      <a:pt x="3962" y="0"/>
                      <a:pt x="37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1" name="Google Shape;3061;p29"/>
            <p:cNvSpPr/>
            <p:nvPr/>
          </p:nvSpPr>
          <p:spPr>
            <a:xfrm>
              <a:off x="5511100" y="2833075"/>
              <a:ext cx="162600" cy="16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5314100" y="3272800"/>
              <a:ext cx="218100" cy="21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5824988" y="3229075"/>
              <a:ext cx="118800" cy="11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5943800" y="3630775"/>
              <a:ext cx="162600" cy="16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5577200" y="3653425"/>
              <a:ext cx="117600" cy="11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5561650" y="3993100"/>
              <a:ext cx="61500" cy="6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6091075" y="3229075"/>
              <a:ext cx="61500" cy="6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8" name="Google Shape;3068;p29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29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070" name="Google Shape;3070;p29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29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072" name="Google Shape;3072;p29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29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29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29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29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p30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7568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PADLET PARA EDUCAÇÃO INFANTIL</a:t>
            </a:r>
            <a:endParaRPr/>
          </a:p>
        </p:txBody>
      </p:sp>
      <p:pic>
        <p:nvPicPr>
          <p:cNvPr id="3082" name="Google Shape;30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525" y="1254975"/>
            <a:ext cx="6773950" cy="3095951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83" name="Google Shape;3083;p30"/>
          <p:cNvSpPr txBox="1"/>
          <p:nvPr/>
        </p:nvSpPr>
        <p:spPr>
          <a:xfrm>
            <a:off x="214025" y="4564575"/>
            <a:ext cx="186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CLIQUE AQUI!</a:t>
            </a:r>
            <a:endParaRPr sz="15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p31"/>
          <p:cNvSpPr txBox="1">
            <a:spLocks noGrp="1"/>
          </p:cNvSpPr>
          <p:nvPr>
            <p:ph type="title"/>
          </p:nvPr>
        </p:nvSpPr>
        <p:spPr>
          <a:xfrm>
            <a:off x="1089875" y="1855850"/>
            <a:ext cx="2680500" cy="9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HISTÓRIAS ANIMADAS COM POWER POINT</a:t>
            </a:r>
            <a:endParaRPr/>
          </a:p>
        </p:txBody>
      </p:sp>
      <p:grpSp>
        <p:nvGrpSpPr>
          <p:cNvPr id="3089" name="Google Shape;3089;p31"/>
          <p:cNvGrpSpPr/>
          <p:nvPr/>
        </p:nvGrpSpPr>
        <p:grpSpPr>
          <a:xfrm>
            <a:off x="5355581" y="874009"/>
            <a:ext cx="2559593" cy="3276575"/>
            <a:chOff x="-734425" y="725975"/>
            <a:chExt cx="2684700" cy="3691500"/>
          </a:xfrm>
        </p:grpSpPr>
        <p:sp>
          <p:nvSpPr>
            <p:cNvPr id="3090" name="Google Shape;3090;p31"/>
            <p:cNvSpPr/>
            <p:nvPr/>
          </p:nvSpPr>
          <p:spPr>
            <a:xfrm>
              <a:off x="-734425" y="725975"/>
              <a:ext cx="2684700" cy="3691500"/>
            </a:xfrm>
            <a:prstGeom prst="roundRect">
              <a:avLst>
                <a:gd name="adj" fmla="val 4846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515525" y="4253150"/>
              <a:ext cx="184800" cy="109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577175" y="801325"/>
              <a:ext cx="61500" cy="615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-537625" y="945150"/>
              <a:ext cx="2291100" cy="3270000"/>
            </a:xfrm>
            <a:prstGeom prst="rect">
              <a:avLst/>
            </a:prstGeom>
            <a:noFill/>
            <a:ln w="19050" cap="flat" cmpd="sng">
              <a:solidFill>
                <a:srgbClr val="CE69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31"/>
          <p:cNvGrpSpPr/>
          <p:nvPr/>
        </p:nvGrpSpPr>
        <p:grpSpPr>
          <a:xfrm rot="-1447348">
            <a:off x="648593" y="770098"/>
            <a:ext cx="1116723" cy="174841"/>
            <a:chOff x="4889606" y="2725005"/>
            <a:chExt cx="1116692" cy="174836"/>
          </a:xfrm>
        </p:grpSpPr>
        <p:sp>
          <p:nvSpPr>
            <p:cNvPr id="3095" name="Google Shape;3095;p31"/>
            <p:cNvSpPr/>
            <p:nvPr/>
          </p:nvSpPr>
          <p:spPr>
            <a:xfrm>
              <a:off x="5034331" y="2726433"/>
              <a:ext cx="200280" cy="164891"/>
            </a:xfrm>
            <a:custGeom>
              <a:avLst/>
              <a:gdLst/>
              <a:ahLst/>
              <a:cxnLst/>
              <a:rect l="l" t="t" r="r" b="b"/>
              <a:pathLst>
                <a:path w="18648" h="15353" extrusionOk="0">
                  <a:moveTo>
                    <a:pt x="1" y="1"/>
                  </a:moveTo>
                  <a:cubicBezTo>
                    <a:pt x="1568" y="2569"/>
                    <a:pt x="8840" y="14511"/>
                    <a:pt x="9574" y="15312"/>
                  </a:cubicBezTo>
                  <a:cubicBezTo>
                    <a:pt x="9599" y="15339"/>
                    <a:pt x="9630" y="15352"/>
                    <a:pt x="9667" y="15352"/>
                  </a:cubicBezTo>
                  <a:cubicBezTo>
                    <a:pt x="10750" y="15352"/>
                    <a:pt x="16743" y="3712"/>
                    <a:pt x="18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5005313" y="2726433"/>
              <a:ext cx="200634" cy="173408"/>
            </a:xfrm>
            <a:custGeom>
              <a:avLst/>
              <a:gdLst/>
              <a:ahLst/>
              <a:cxnLst/>
              <a:rect l="l" t="t" r="r" b="b"/>
              <a:pathLst>
                <a:path w="18681" h="16146" fill="none" extrusionOk="0">
                  <a:moveTo>
                    <a:pt x="1" y="1"/>
                  </a:moveTo>
                  <a:cubicBezTo>
                    <a:pt x="1602" y="2569"/>
                    <a:pt x="8874" y="14511"/>
                    <a:pt x="9608" y="15312"/>
                  </a:cubicBezTo>
                  <a:cubicBezTo>
                    <a:pt x="10341" y="16146"/>
                    <a:pt x="16679" y="3837"/>
                    <a:pt x="18681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5495385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0" y="1"/>
                  </a:moveTo>
                  <a:cubicBezTo>
                    <a:pt x="1601" y="2569"/>
                    <a:pt x="8873" y="14511"/>
                    <a:pt x="9607" y="15312"/>
                  </a:cubicBezTo>
                  <a:cubicBezTo>
                    <a:pt x="9631" y="15339"/>
                    <a:pt x="9661" y="15352"/>
                    <a:pt x="9696" y="15352"/>
                  </a:cubicBezTo>
                  <a:cubicBezTo>
                    <a:pt x="10750" y="15352"/>
                    <a:pt x="16744" y="3712"/>
                    <a:pt x="18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5234943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1" y="1"/>
                  </a:moveTo>
                  <a:cubicBezTo>
                    <a:pt x="1568" y="2569"/>
                    <a:pt x="8840" y="14511"/>
                    <a:pt x="9608" y="15312"/>
                  </a:cubicBezTo>
                  <a:cubicBezTo>
                    <a:pt x="9633" y="15339"/>
                    <a:pt x="9663" y="15352"/>
                    <a:pt x="9700" y="15352"/>
                  </a:cubicBezTo>
                  <a:cubicBezTo>
                    <a:pt x="10783" y="15352"/>
                    <a:pt x="16777" y="3712"/>
                    <a:pt x="18681" y="1"/>
                  </a:cubicBezTo>
                  <a:close/>
                </a:path>
              </a:pathLst>
            </a:custGeom>
            <a:solidFill>
              <a:schemeClr val="dk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5460278" y="2726433"/>
              <a:ext cx="200634" cy="173408"/>
            </a:xfrm>
            <a:custGeom>
              <a:avLst/>
              <a:gdLst/>
              <a:ahLst/>
              <a:cxnLst/>
              <a:rect l="l" t="t" r="r" b="b"/>
              <a:pathLst>
                <a:path w="18681" h="16146" fill="none" extrusionOk="0">
                  <a:moveTo>
                    <a:pt x="0" y="1"/>
                  </a:moveTo>
                  <a:cubicBezTo>
                    <a:pt x="1601" y="2569"/>
                    <a:pt x="8873" y="14511"/>
                    <a:pt x="9607" y="15312"/>
                  </a:cubicBezTo>
                  <a:cubicBezTo>
                    <a:pt x="10341" y="16146"/>
                    <a:pt x="16679" y="3837"/>
                    <a:pt x="18680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5689909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0" y="1"/>
                  </a:moveTo>
                  <a:cubicBezTo>
                    <a:pt x="1568" y="2569"/>
                    <a:pt x="8840" y="14511"/>
                    <a:pt x="9607" y="15312"/>
                  </a:cubicBezTo>
                  <a:cubicBezTo>
                    <a:pt x="9632" y="15339"/>
                    <a:pt x="9663" y="15352"/>
                    <a:pt x="9699" y="15352"/>
                  </a:cubicBezTo>
                  <a:cubicBezTo>
                    <a:pt x="10781" y="15352"/>
                    <a:pt x="16744" y="3712"/>
                    <a:pt x="18680" y="1"/>
                  </a:cubicBezTo>
                  <a:close/>
                </a:path>
              </a:pathLst>
            </a:custGeom>
            <a:solidFill>
              <a:schemeClr val="dk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4889606" y="2725005"/>
              <a:ext cx="1116692" cy="11"/>
            </a:xfrm>
            <a:custGeom>
              <a:avLst/>
              <a:gdLst/>
              <a:ahLst/>
              <a:cxnLst/>
              <a:rect l="l" t="t" r="r" b="b"/>
              <a:pathLst>
                <a:path w="103975" h="1" extrusionOk="0">
                  <a:moveTo>
                    <a:pt x="0" y="0"/>
                  </a:moveTo>
                  <a:lnTo>
                    <a:pt x="103975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4889606" y="2725005"/>
              <a:ext cx="1116692" cy="11"/>
            </a:xfrm>
            <a:custGeom>
              <a:avLst/>
              <a:gdLst/>
              <a:ahLst/>
              <a:cxnLst/>
              <a:rect l="l" t="t" r="r" b="b"/>
              <a:pathLst>
                <a:path w="103975" h="1" fill="none" extrusionOk="0">
                  <a:moveTo>
                    <a:pt x="0" y="0"/>
                  </a:moveTo>
                  <a:lnTo>
                    <a:pt x="103975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3" name="Google Shape;3103;p31"/>
          <p:cNvGrpSpPr/>
          <p:nvPr/>
        </p:nvGrpSpPr>
        <p:grpSpPr>
          <a:xfrm rot="10800000">
            <a:off x="2997893" y="4263316"/>
            <a:ext cx="1489692" cy="280407"/>
            <a:chOff x="1674590" y="1628882"/>
            <a:chExt cx="753016" cy="150296"/>
          </a:xfrm>
        </p:grpSpPr>
        <p:sp>
          <p:nvSpPr>
            <p:cNvPr id="3104" name="Google Shape;3104;p31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8" name="Google Shape;3158;p31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9" name="Google Shape;3159;p31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0" name="Google Shape;3160;p31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1" name="Google Shape;3161;p31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2" name="Google Shape;3162;p31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3" name="Google Shape;3163;p31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4" name="Google Shape;3164;p31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5" name="Google Shape;3165;p31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6" name="Google Shape;3166;p31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7" name="Google Shape;3167;p31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8" name="Google Shape;3168;p31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9" name="Google Shape;3169;p31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170" name="Google Shape;3170;p31"/>
          <p:cNvGrpSpPr/>
          <p:nvPr/>
        </p:nvGrpSpPr>
        <p:grpSpPr>
          <a:xfrm rot="-882403" flipH="1">
            <a:off x="7855555" y="4088566"/>
            <a:ext cx="555713" cy="506014"/>
            <a:chOff x="2814939" y="1739296"/>
            <a:chExt cx="248950" cy="226673"/>
          </a:xfrm>
        </p:grpSpPr>
        <p:sp>
          <p:nvSpPr>
            <p:cNvPr id="3171" name="Google Shape;3171;p31"/>
            <p:cNvSpPr/>
            <p:nvPr/>
          </p:nvSpPr>
          <p:spPr>
            <a:xfrm>
              <a:off x="2817424" y="1743011"/>
              <a:ext cx="156538" cy="184848"/>
            </a:xfrm>
            <a:custGeom>
              <a:avLst/>
              <a:gdLst/>
              <a:ahLst/>
              <a:cxnLst/>
              <a:rect l="l" t="t" r="r" b="b"/>
              <a:pathLst>
                <a:path w="12220" h="14430" extrusionOk="0">
                  <a:moveTo>
                    <a:pt x="7350" y="0"/>
                  </a:moveTo>
                  <a:cubicBezTo>
                    <a:pt x="6728" y="0"/>
                    <a:pt x="6099" y="546"/>
                    <a:pt x="5682" y="1091"/>
                  </a:cubicBezTo>
                  <a:cubicBezTo>
                    <a:pt x="5176" y="1792"/>
                    <a:pt x="4670" y="2570"/>
                    <a:pt x="3814" y="2648"/>
                  </a:cubicBezTo>
                  <a:cubicBezTo>
                    <a:pt x="3425" y="2648"/>
                    <a:pt x="3036" y="2531"/>
                    <a:pt x="2647" y="2531"/>
                  </a:cubicBezTo>
                  <a:cubicBezTo>
                    <a:pt x="1635" y="2570"/>
                    <a:pt x="1012" y="3698"/>
                    <a:pt x="896" y="4710"/>
                  </a:cubicBezTo>
                  <a:cubicBezTo>
                    <a:pt x="818" y="5722"/>
                    <a:pt x="1012" y="6772"/>
                    <a:pt x="740" y="7745"/>
                  </a:cubicBezTo>
                  <a:cubicBezTo>
                    <a:pt x="507" y="8485"/>
                    <a:pt x="1" y="9302"/>
                    <a:pt x="390" y="10002"/>
                  </a:cubicBezTo>
                  <a:cubicBezTo>
                    <a:pt x="584" y="10314"/>
                    <a:pt x="896" y="10508"/>
                    <a:pt x="1090" y="10819"/>
                  </a:cubicBezTo>
                  <a:cubicBezTo>
                    <a:pt x="1596" y="11559"/>
                    <a:pt x="1051" y="12648"/>
                    <a:pt x="1440" y="13505"/>
                  </a:cubicBezTo>
                  <a:cubicBezTo>
                    <a:pt x="1728" y="14137"/>
                    <a:pt x="2440" y="14430"/>
                    <a:pt x="3169" y="14430"/>
                  </a:cubicBezTo>
                  <a:cubicBezTo>
                    <a:pt x="3427" y="14430"/>
                    <a:pt x="3687" y="14393"/>
                    <a:pt x="3931" y="14322"/>
                  </a:cubicBezTo>
                  <a:cubicBezTo>
                    <a:pt x="4826" y="14088"/>
                    <a:pt x="5604" y="13543"/>
                    <a:pt x="6538" y="13271"/>
                  </a:cubicBezTo>
                  <a:cubicBezTo>
                    <a:pt x="7200" y="13076"/>
                    <a:pt x="7900" y="13038"/>
                    <a:pt x="8562" y="12882"/>
                  </a:cubicBezTo>
                  <a:cubicBezTo>
                    <a:pt x="9262" y="12765"/>
                    <a:pt x="9885" y="12337"/>
                    <a:pt x="10235" y="11714"/>
                  </a:cubicBezTo>
                  <a:cubicBezTo>
                    <a:pt x="10410" y="11330"/>
                    <a:pt x="10616" y="10757"/>
                    <a:pt x="10994" y="10757"/>
                  </a:cubicBezTo>
                  <a:cubicBezTo>
                    <a:pt x="11037" y="10757"/>
                    <a:pt x="11082" y="10765"/>
                    <a:pt x="11130" y="10781"/>
                  </a:cubicBezTo>
                  <a:lnTo>
                    <a:pt x="9807" y="12337"/>
                  </a:lnTo>
                  <a:cubicBezTo>
                    <a:pt x="9926" y="12396"/>
                    <a:pt x="10048" y="12423"/>
                    <a:pt x="10169" y="12423"/>
                  </a:cubicBezTo>
                  <a:cubicBezTo>
                    <a:pt x="10763" y="12423"/>
                    <a:pt x="11338" y="11777"/>
                    <a:pt x="11402" y="11131"/>
                  </a:cubicBezTo>
                  <a:cubicBezTo>
                    <a:pt x="11480" y="10314"/>
                    <a:pt x="11130" y="9535"/>
                    <a:pt x="11130" y="8757"/>
                  </a:cubicBezTo>
                  <a:cubicBezTo>
                    <a:pt x="11169" y="8251"/>
                    <a:pt x="11247" y="7745"/>
                    <a:pt x="11363" y="7239"/>
                  </a:cubicBezTo>
                  <a:cubicBezTo>
                    <a:pt x="11597" y="6383"/>
                    <a:pt x="11791" y="5488"/>
                    <a:pt x="11986" y="4632"/>
                  </a:cubicBezTo>
                  <a:cubicBezTo>
                    <a:pt x="12181" y="4048"/>
                    <a:pt x="12220" y="3465"/>
                    <a:pt x="12142" y="2881"/>
                  </a:cubicBezTo>
                  <a:cubicBezTo>
                    <a:pt x="12064" y="2258"/>
                    <a:pt x="11597" y="1792"/>
                    <a:pt x="11013" y="1675"/>
                  </a:cubicBezTo>
                  <a:cubicBezTo>
                    <a:pt x="10960" y="1666"/>
                    <a:pt x="10907" y="1662"/>
                    <a:pt x="10854" y="1662"/>
                  </a:cubicBezTo>
                  <a:cubicBezTo>
                    <a:pt x="10515" y="1662"/>
                    <a:pt x="10174" y="1818"/>
                    <a:pt x="9815" y="1818"/>
                  </a:cubicBezTo>
                  <a:cubicBezTo>
                    <a:pt x="9735" y="1818"/>
                    <a:pt x="9655" y="1810"/>
                    <a:pt x="9573" y="1792"/>
                  </a:cubicBezTo>
                  <a:cubicBezTo>
                    <a:pt x="8756" y="1597"/>
                    <a:pt x="8523" y="430"/>
                    <a:pt x="7744" y="79"/>
                  </a:cubicBezTo>
                  <a:cubicBezTo>
                    <a:pt x="7615" y="25"/>
                    <a:pt x="7483" y="0"/>
                    <a:pt x="7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1"/>
            <p:cNvSpPr/>
            <p:nvPr/>
          </p:nvSpPr>
          <p:spPr>
            <a:xfrm>
              <a:off x="2814939" y="1739296"/>
              <a:ext cx="164506" cy="191868"/>
            </a:xfrm>
            <a:custGeom>
              <a:avLst/>
              <a:gdLst/>
              <a:ahLst/>
              <a:cxnLst/>
              <a:rect l="l" t="t" r="r" b="b"/>
              <a:pathLst>
                <a:path w="12842" h="14978" extrusionOk="0">
                  <a:moveTo>
                    <a:pt x="11221" y="11218"/>
                  </a:moveTo>
                  <a:cubicBezTo>
                    <a:pt x="11242" y="11218"/>
                    <a:pt x="11263" y="11221"/>
                    <a:pt x="11285" y="11226"/>
                  </a:cubicBezTo>
                  <a:cubicBezTo>
                    <a:pt x="11295" y="11229"/>
                    <a:pt x="11305" y="11230"/>
                    <a:pt x="11315" y="11230"/>
                  </a:cubicBezTo>
                  <a:cubicBezTo>
                    <a:pt x="11319" y="11230"/>
                    <a:pt x="11322" y="11230"/>
                    <a:pt x="11326" y="11229"/>
                  </a:cubicBezTo>
                  <a:lnTo>
                    <a:pt x="11326" y="11229"/>
                  </a:lnTo>
                  <a:cubicBezTo>
                    <a:pt x="11300" y="11536"/>
                    <a:pt x="11183" y="11843"/>
                    <a:pt x="10974" y="12082"/>
                  </a:cubicBezTo>
                  <a:cubicBezTo>
                    <a:pt x="10839" y="12270"/>
                    <a:pt x="10612" y="12384"/>
                    <a:pt x="10382" y="12411"/>
                  </a:cubicBezTo>
                  <a:lnTo>
                    <a:pt x="10382" y="12411"/>
                  </a:lnTo>
                  <a:cubicBezTo>
                    <a:pt x="10506" y="12251"/>
                    <a:pt x="10613" y="12076"/>
                    <a:pt x="10701" y="11888"/>
                  </a:cubicBezTo>
                  <a:cubicBezTo>
                    <a:pt x="10774" y="11671"/>
                    <a:pt x="10947" y="11218"/>
                    <a:pt x="11221" y="11218"/>
                  </a:cubicBezTo>
                  <a:close/>
                  <a:moveTo>
                    <a:pt x="7542" y="578"/>
                  </a:moveTo>
                  <a:cubicBezTo>
                    <a:pt x="7666" y="578"/>
                    <a:pt x="7788" y="600"/>
                    <a:pt x="7900" y="642"/>
                  </a:cubicBezTo>
                  <a:cubicBezTo>
                    <a:pt x="8133" y="797"/>
                    <a:pt x="8328" y="992"/>
                    <a:pt x="8483" y="1225"/>
                  </a:cubicBezTo>
                  <a:cubicBezTo>
                    <a:pt x="8756" y="1731"/>
                    <a:pt x="9145" y="2082"/>
                    <a:pt x="9651" y="2315"/>
                  </a:cubicBezTo>
                  <a:cubicBezTo>
                    <a:pt x="9765" y="2353"/>
                    <a:pt x="9882" y="2367"/>
                    <a:pt x="10000" y="2367"/>
                  </a:cubicBezTo>
                  <a:cubicBezTo>
                    <a:pt x="10362" y="2367"/>
                    <a:pt x="10738" y="2234"/>
                    <a:pt x="11087" y="2234"/>
                  </a:cubicBezTo>
                  <a:cubicBezTo>
                    <a:pt x="11326" y="2234"/>
                    <a:pt x="11553" y="2297"/>
                    <a:pt x="11752" y="2510"/>
                  </a:cubicBezTo>
                  <a:cubicBezTo>
                    <a:pt x="12414" y="3249"/>
                    <a:pt x="12024" y="4338"/>
                    <a:pt x="11830" y="5195"/>
                  </a:cubicBezTo>
                  <a:cubicBezTo>
                    <a:pt x="11596" y="6167"/>
                    <a:pt x="11285" y="7179"/>
                    <a:pt x="11129" y="8191"/>
                  </a:cubicBezTo>
                  <a:cubicBezTo>
                    <a:pt x="11052" y="8619"/>
                    <a:pt x="11052" y="9086"/>
                    <a:pt x="11090" y="9553"/>
                  </a:cubicBezTo>
                  <a:cubicBezTo>
                    <a:pt x="11167" y="10015"/>
                    <a:pt x="11282" y="10476"/>
                    <a:pt x="11323" y="10938"/>
                  </a:cubicBezTo>
                  <a:lnTo>
                    <a:pt x="11323" y="10938"/>
                  </a:lnTo>
                  <a:cubicBezTo>
                    <a:pt x="11256" y="10914"/>
                    <a:pt x="11193" y="10903"/>
                    <a:pt x="11134" y="10903"/>
                  </a:cubicBezTo>
                  <a:cubicBezTo>
                    <a:pt x="10738" y="10903"/>
                    <a:pt x="10516" y="11402"/>
                    <a:pt x="10351" y="11732"/>
                  </a:cubicBezTo>
                  <a:cubicBezTo>
                    <a:pt x="10040" y="12355"/>
                    <a:pt x="9417" y="12822"/>
                    <a:pt x="8717" y="12938"/>
                  </a:cubicBezTo>
                  <a:cubicBezTo>
                    <a:pt x="7900" y="13055"/>
                    <a:pt x="7082" y="13250"/>
                    <a:pt x="6265" y="13483"/>
                  </a:cubicBezTo>
                  <a:cubicBezTo>
                    <a:pt x="5565" y="13795"/>
                    <a:pt x="4786" y="14106"/>
                    <a:pt x="4047" y="14378"/>
                  </a:cubicBezTo>
                  <a:cubicBezTo>
                    <a:pt x="3825" y="14448"/>
                    <a:pt x="3602" y="14482"/>
                    <a:pt x="3384" y="14482"/>
                  </a:cubicBezTo>
                  <a:cubicBezTo>
                    <a:pt x="2990" y="14482"/>
                    <a:pt x="2607" y="14370"/>
                    <a:pt x="2257" y="14145"/>
                  </a:cubicBezTo>
                  <a:cubicBezTo>
                    <a:pt x="1634" y="13717"/>
                    <a:pt x="1751" y="12899"/>
                    <a:pt x="1751" y="12199"/>
                  </a:cubicBezTo>
                  <a:cubicBezTo>
                    <a:pt x="1790" y="11888"/>
                    <a:pt x="1751" y="11538"/>
                    <a:pt x="1634" y="11226"/>
                  </a:cubicBezTo>
                  <a:cubicBezTo>
                    <a:pt x="1479" y="10915"/>
                    <a:pt x="1284" y="10643"/>
                    <a:pt x="1012" y="10409"/>
                  </a:cubicBezTo>
                  <a:cubicBezTo>
                    <a:pt x="389" y="9747"/>
                    <a:pt x="934" y="8891"/>
                    <a:pt x="1168" y="8152"/>
                  </a:cubicBezTo>
                  <a:cubicBezTo>
                    <a:pt x="1634" y="6712"/>
                    <a:pt x="934" y="4961"/>
                    <a:pt x="1907" y="3638"/>
                  </a:cubicBezTo>
                  <a:cubicBezTo>
                    <a:pt x="2063" y="3405"/>
                    <a:pt x="2296" y="3210"/>
                    <a:pt x="2607" y="3132"/>
                  </a:cubicBezTo>
                  <a:cubicBezTo>
                    <a:pt x="2741" y="3102"/>
                    <a:pt x="2881" y="3090"/>
                    <a:pt x="3021" y="3090"/>
                  </a:cubicBezTo>
                  <a:cubicBezTo>
                    <a:pt x="3249" y="3090"/>
                    <a:pt x="3480" y="3123"/>
                    <a:pt x="3697" y="3171"/>
                  </a:cubicBezTo>
                  <a:cubicBezTo>
                    <a:pt x="3739" y="3174"/>
                    <a:pt x="3780" y="3175"/>
                    <a:pt x="3822" y="3175"/>
                  </a:cubicBezTo>
                  <a:cubicBezTo>
                    <a:pt x="4441" y="3175"/>
                    <a:pt x="5047" y="2906"/>
                    <a:pt x="5448" y="2432"/>
                  </a:cubicBezTo>
                  <a:cubicBezTo>
                    <a:pt x="5915" y="1887"/>
                    <a:pt x="6265" y="1186"/>
                    <a:pt x="6888" y="797"/>
                  </a:cubicBezTo>
                  <a:cubicBezTo>
                    <a:pt x="7087" y="648"/>
                    <a:pt x="7319" y="578"/>
                    <a:pt x="7542" y="578"/>
                  </a:cubicBezTo>
                  <a:close/>
                  <a:moveTo>
                    <a:pt x="7499" y="1"/>
                  </a:moveTo>
                  <a:cubicBezTo>
                    <a:pt x="7188" y="1"/>
                    <a:pt x="6878" y="99"/>
                    <a:pt x="6615" y="291"/>
                  </a:cubicBezTo>
                  <a:cubicBezTo>
                    <a:pt x="5915" y="681"/>
                    <a:pt x="5565" y="1381"/>
                    <a:pt x="5059" y="1965"/>
                  </a:cubicBezTo>
                  <a:cubicBezTo>
                    <a:pt x="4825" y="2276"/>
                    <a:pt x="4514" y="2510"/>
                    <a:pt x="4164" y="2626"/>
                  </a:cubicBezTo>
                  <a:cubicBezTo>
                    <a:pt x="4093" y="2639"/>
                    <a:pt x="4020" y="2645"/>
                    <a:pt x="3947" y="2645"/>
                  </a:cubicBezTo>
                  <a:cubicBezTo>
                    <a:pt x="3581" y="2645"/>
                    <a:pt x="3198" y="2510"/>
                    <a:pt x="2841" y="2510"/>
                  </a:cubicBezTo>
                  <a:cubicBezTo>
                    <a:pt x="1245" y="2587"/>
                    <a:pt x="778" y="4455"/>
                    <a:pt x="778" y="5778"/>
                  </a:cubicBezTo>
                  <a:cubicBezTo>
                    <a:pt x="778" y="6245"/>
                    <a:pt x="817" y="6712"/>
                    <a:pt x="778" y="7179"/>
                  </a:cubicBezTo>
                  <a:cubicBezTo>
                    <a:pt x="739" y="7646"/>
                    <a:pt x="623" y="8113"/>
                    <a:pt x="428" y="8580"/>
                  </a:cubicBezTo>
                  <a:cubicBezTo>
                    <a:pt x="156" y="9358"/>
                    <a:pt x="0" y="10137"/>
                    <a:pt x="623" y="10798"/>
                  </a:cubicBezTo>
                  <a:cubicBezTo>
                    <a:pt x="934" y="11032"/>
                    <a:pt x="1168" y="11421"/>
                    <a:pt x="1245" y="11810"/>
                  </a:cubicBezTo>
                  <a:cubicBezTo>
                    <a:pt x="1284" y="12199"/>
                    <a:pt x="1245" y="12588"/>
                    <a:pt x="1245" y="12977"/>
                  </a:cubicBezTo>
                  <a:cubicBezTo>
                    <a:pt x="1206" y="13678"/>
                    <a:pt x="1557" y="14339"/>
                    <a:pt x="2140" y="14690"/>
                  </a:cubicBezTo>
                  <a:cubicBezTo>
                    <a:pt x="2532" y="14895"/>
                    <a:pt x="2917" y="14978"/>
                    <a:pt x="3296" y="14978"/>
                  </a:cubicBezTo>
                  <a:cubicBezTo>
                    <a:pt x="4420" y="14978"/>
                    <a:pt x="5490" y="14251"/>
                    <a:pt x="6538" y="13872"/>
                  </a:cubicBezTo>
                  <a:cubicBezTo>
                    <a:pt x="7394" y="13561"/>
                    <a:pt x="8328" y="13600"/>
                    <a:pt x="9184" y="13289"/>
                  </a:cubicBezTo>
                  <a:cubicBezTo>
                    <a:pt x="9472" y="13187"/>
                    <a:pt x="9738" y="13033"/>
                    <a:pt x="9973" y="12838"/>
                  </a:cubicBezTo>
                  <a:lnTo>
                    <a:pt x="9973" y="12838"/>
                  </a:lnTo>
                  <a:cubicBezTo>
                    <a:pt x="10124" y="12922"/>
                    <a:pt x="10279" y="12958"/>
                    <a:pt x="10431" y="12958"/>
                  </a:cubicBezTo>
                  <a:cubicBezTo>
                    <a:pt x="10884" y="12958"/>
                    <a:pt x="11319" y="12637"/>
                    <a:pt x="11596" y="12277"/>
                  </a:cubicBezTo>
                  <a:cubicBezTo>
                    <a:pt x="12063" y="11576"/>
                    <a:pt x="11908" y="10720"/>
                    <a:pt x="11752" y="9903"/>
                  </a:cubicBezTo>
                  <a:cubicBezTo>
                    <a:pt x="11674" y="9436"/>
                    <a:pt x="11635" y="8969"/>
                    <a:pt x="11674" y="8502"/>
                  </a:cubicBezTo>
                  <a:cubicBezTo>
                    <a:pt x="11752" y="8035"/>
                    <a:pt x="11869" y="7568"/>
                    <a:pt x="11985" y="7101"/>
                  </a:cubicBezTo>
                  <a:cubicBezTo>
                    <a:pt x="12219" y="6129"/>
                    <a:pt x="12530" y="5156"/>
                    <a:pt x="12647" y="4144"/>
                  </a:cubicBezTo>
                  <a:cubicBezTo>
                    <a:pt x="12842" y="3366"/>
                    <a:pt x="12608" y="2548"/>
                    <a:pt x="12024" y="2004"/>
                  </a:cubicBezTo>
                  <a:cubicBezTo>
                    <a:pt x="11786" y="1765"/>
                    <a:pt x="11458" y="1646"/>
                    <a:pt x="11146" y="1646"/>
                  </a:cubicBezTo>
                  <a:cubicBezTo>
                    <a:pt x="11101" y="1646"/>
                    <a:pt x="11056" y="1649"/>
                    <a:pt x="11013" y="1653"/>
                  </a:cubicBezTo>
                  <a:cubicBezTo>
                    <a:pt x="10721" y="1653"/>
                    <a:pt x="10385" y="1785"/>
                    <a:pt x="10071" y="1785"/>
                  </a:cubicBezTo>
                  <a:cubicBezTo>
                    <a:pt x="9967" y="1785"/>
                    <a:pt x="9865" y="1770"/>
                    <a:pt x="9767" y="1731"/>
                  </a:cubicBezTo>
                  <a:cubicBezTo>
                    <a:pt x="9223" y="1537"/>
                    <a:pt x="8950" y="836"/>
                    <a:pt x="8561" y="447"/>
                  </a:cubicBezTo>
                  <a:cubicBezTo>
                    <a:pt x="8261" y="147"/>
                    <a:pt x="7879" y="1"/>
                    <a:pt x="7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1"/>
            <p:cNvSpPr/>
            <p:nvPr/>
          </p:nvSpPr>
          <p:spPr>
            <a:xfrm>
              <a:off x="2832886" y="1746354"/>
              <a:ext cx="120145" cy="141538"/>
            </a:xfrm>
            <a:custGeom>
              <a:avLst/>
              <a:gdLst/>
              <a:ahLst/>
              <a:cxnLst/>
              <a:rect l="l" t="t" r="r" b="b"/>
              <a:pathLst>
                <a:path w="9379" h="11049" extrusionOk="0">
                  <a:moveTo>
                    <a:pt x="6236" y="464"/>
                  </a:moveTo>
                  <a:cubicBezTo>
                    <a:pt x="6628" y="464"/>
                    <a:pt x="6984" y="629"/>
                    <a:pt x="7238" y="1102"/>
                  </a:cubicBezTo>
                  <a:cubicBezTo>
                    <a:pt x="7666" y="1959"/>
                    <a:pt x="7316" y="2970"/>
                    <a:pt x="7238" y="3865"/>
                  </a:cubicBezTo>
                  <a:cubicBezTo>
                    <a:pt x="7004" y="5694"/>
                    <a:pt x="8016" y="7290"/>
                    <a:pt x="8561" y="8963"/>
                  </a:cubicBezTo>
                  <a:cubicBezTo>
                    <a:pt x="8678" y="9352"/>
                    <a:pt x="9106" y="10442"/>
                    <a:pt x="8561" y="10558"/>
                  </a:cubicBezTo>
                  <a:cubicBezTo>
                    <a:pt x="8531" y="10564"/>
                    <a:pt x="8499" y="10567"/>
                    <a:pt x="8467" y="10567"/>
                  </a:cubicBezTo>
                  <a:cubicBezTo>
                    <a:pt x="8041" y="10567"/>
                    <a:pt x="7449" y="10119"/>
                    <a:pt x="7160" y="9975"/>
                  </a:cubicBezTo>
                  <a:lnTo>
                    <a:pt x="3891" y="8224"/>
                  </a:lnTo>
                  <a:cubicBezTo>
                    <a:pt x="3850" y="8200"/>
                    <a:pt x="3810" y="8190"/>
                    <a:pt x="3772" y="8190"/>
                  </a:cubicBezTo>
                  <a:cubicBezTo>
                    <a:pt x="3705" y="8190"/>
                    <a:pt x="3646" y="8223"/>
                    <a:pt x="3603" y="8270"/>
                  </a:cubicBezTo>
                  <a:lnTo>
                    <a:pt x="3603" y="8270"/>
                  </a:lnTo>
                  <a:cubicBezTo>
                    <a:pt x="2970" y="7954"/>
                    <a:pt x="2361" y="7592"/>
                    <a:pt x="1790" y="7212"/>
                  </a:cubicBezTo>
                  <a:cubicBezTo>
                    <a:pt x="1362" y="6939"/>
                    <a:pt x="1012" y="6550"/>
                    <a:pt x="856" y="6083"/>
                  </a:cubicBezTo>
                  <a:cubicBezTo>
                    <a:pt x="739" y="5539"/>
                    <a:pt x="1167" y="5149"/>
                    <a:pt x="1518" y="4838"/>
                  </a:cubicBezTo>
                  <a:cubicBezTo>
                    <a:pt x="1751" y="4605"/>
                    <a:pt x="1985" y="4332"/>
                    <a:pt x="2179" y="4021"/>
                  </a:cubicBezTo>
                  <a:cubicBezTo>
                    <a:pt x="2413" y="3593"/>
                    <a:pt x="2490" y="3126"/>
                    <a:pt x="2724" y="2698"/>
                  </a:cubicBezTo>
                  <a:cubicBezTo>
                    <a:pt x="3152" y="1920"/>
                    <a:pt x="3852" y="1336"/>
                    <a:pt x="4670" y="986"/>
                  </a:cubicBezTo>
                  <a:cubicBezTo>
                    <a:pt x="5154" y="744"/>
                    <a:pt x="5725" y="464"/>
                    <a:pt x="6236" y="464"/>
                  </a:cubicBezTo>
                  <a:close/>
                  <a:moveTo>
                    <a:pt x="6188" y="1"/>
                  </a:moveTo>
                  <a:cubicBezTo>
                    <a:pt x="5981" y="1"/>
                    <a:pt x="5769" y="42"/>
                    <a:pt x="5565" y="130"/>
                  </a:cubicBezTo>
                  <a:cubicBezTo>
                    <a:pt x="4553" y="441"/>
                    <a:pt x="3658" y="947"/>
                    <a:pt x="2880" y="1686"/>
                  </a:cubicBezTo>
                  <a:cubicBezTo>
                    <a:pt x="2101" y="2464"/>
                    <a:pt x="2024" y="3671"/>
                    <a:pt x="1206" y="4449"/>
                  </a:cubicBezTo>
                  <a:cubicBezTo>
                    <a:pt x="506" y="5188"/>
                    <a:pt x="0" y="6006"/>
                    <a:pt x="739" y="6939"/>
                  </a:cubicBezTo>
                  <a:cubicBezTo>
                    <a:pt x="1167" y="7368"/>
                    <a:pt x="1634" y="7757"/>
                    <a:pt x="2179" y="8068"/>
                  </a:cubicBezTo>
                  <a:cubicBezTo>
                    <a:pt x="2841" y="8457"/>
                    <a:pt x="3502" y="8807"/>
                    <a:pt x="4203" y="9080"/>
                  </a:cubicBezTo>
                  <a:cubicBezTo>
                    <a:pt x="4244" y="9103"/>
                    <a:pt x="4285" y="9113"/>
                    <a:pt x="4324" y="9113"/>
                  </a:cubicBezTo>
                  <a:cubicBezTo>
                    <a:pt x="4377" y="9113"/>
                    <a:pt x="4426" y="9095"/>
                    <a:pt x="4467" y="9065"/>
                  </a:cubicBezTo>
                  <a:lnTo>
                    <a:pt x="4467" y="9065"/>
                  </a:lnTo>
                  <a:cubicBezTo>
                    <a:pt x="5454" y="9613"/>
                    <a:pt x="6455" y="10156"/>
                    <a:pt x="7432" y="10675"/>
                  </a:cubicBezTo>
                  <a:cubicBezTo>
                    <a:pt x="7729" y="10835"/>
                    <a:pt x="8186" y="11048"/>
                    <a:pt x="8584" y="11048"/>
                  </a:cubicBezTo>
                  <a:cubicBezTo>
                    <a:pt x="8865" y="11048"/>
                    <a:pt x="9117" y="10942"/>
                    <a:pt x="9261" y="10636"/>
                  </a:cubicBezTo>
                  <a:cubicBezTo>
                    <a:pt x="9378" y="10208"/>
                    <a:pt x="9339" y="9741"/>
                    <a:pt x="9184" y="9352"/>
                  </a:cubicBezTo>
                  <a:cubicBezTo>
                    <a:pt x="8989" y="8768"/>
                    <a:pt x="8794" y="8185"/>
                    <a:pt x="8522" y="7601"/>
                  </a:cubicBezTo>
                  <a:cubicBezTo>
                    <a:pt x="8094" y="6511"/>
                    <a:pt x="7588" y="5383"/>
                    <a:pt x="7666" y="4177"/>
                  </a:cubicBezTo>
                  <a:cubicBezTo>
                    <a:pt x="7744" y="3087"/>
                    <a:pt x="8172" y="1997"/>
                    <a:pt x="7666" y="986"/>
                  </a:cubicBezTo>
                  <a:cubicBezTo>
                    <a:pt x="7403" y="373"/>
                    <a:pt x="6812" y="1"/>
                    <a:pt x="6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1"/>
            <p:cNvSpPr/>
            <p:nvPr/>
          </p:nvSpPr>
          <p:spPr>
            <a:xfrm>
              <a:off x="2933124" y="1771372"/>
              <a:ext cx="45821" cy="116276"/>
            </a:xfrm>
            <a:custGeom>
              <a:avLst/>
              <a:gdLst/>
              <a:ahLst/>
              <a:cxnLst/>
              <a:rect l="l" t="t" r="r" b="b"/>
              <a:pathLst>
                <a:path w="3577" h="9077" extrusionOk="0">
                  <a:moveTo>
                    <a:pt x="2245" y="0"/>
                  </a:moveTo>
                  <a:cubicBezTo>
                    <a:pt x="2144" y="0"/>
                    <a:pt x="2042" y="15"/>
                    <a:pt x="1942" y="44"/>
                  </a:cubicBezTo>
                  <a:cubicBezTo>
                    <a:pt x="1637" y="106"/>
                    <a:pt x="1139" y="551"/>
                    <a:pt x="770" y="551"/>
                  </a:cubicBezTo>
                  <a:cubicBezTo>
                    <a:pt x="669" y="551"/>
                    <a:pt x="578" y="517"/>
                    <a:pt x="503" y="434"/>
                  </a:cubicBezTo>
                  <a:cubicBezTo>
                    <a:pt x="451" y="391"/>
                    <a:pt x="396" y="372"/>
                    <a:pt x="343" y="372"/>
                  </a:cubicBezTo>
                  <a:cubicBezTo>
                    <a:pt x="156" y="372"/>
                    <a:pt x="1" y="602"/>
                    <a:pt x="152" y="784"/>
                  </a:cubicBezTo>
                  <a:cubicBezTo>
                    <a:pt x="338" y="969"/>
                    <a:pt x="523" y="1037"/>
                    <a:pt x="709" y="1037"/>
                  </a:cubicBezTo>
                  <a:cubicBezTo>
                    <a:pt x="1146" y="1037"/>
                    <a:pt x="1583" y="660"/>
                    <a:pt x="2020" y="550"/>
                  </a:cubicBezTo>
                  <a:cubicBezTo>
                    <a:pt x="2104" y="529"/>
                    <a:pt x="2177" y="520"/>
                    <a:pt x="2242" y="520"/>
                  </a:cubicBezTo>
                  <a:cubicBezTo>
                    <a:pt x="2899" y="520"/>
                    <a:pt x="2625" y="1526"/>
                    <a:pt x="2448" y="1951"/>
                  </a:cubicBezTo>
                  <a:cubicBezTo>
                    <a:pt x="2254" y="2457"/>
                    <a:pt x="2098" y="2846"/>
                    <a:pt x="1981" y="3313"/>
                  </a:cubicBezTo>
                  <a:cubicBezTo>
                    <a:pt x="1709" y="4208"/>
                    <a:pt x="1592" y="5142"/>
                    <a:pt x="1631" y="6076"/>
                  </a:cubicBezTo>
                  <a:cubicBezTo>
                    <a:pt x="1631" y="6932"/>
                    <a:pt x="1748" y="7944"/>
                    <a:pt x="1164" y="8644"/>
                  </a:cubicBezTo>
                  <a:cubicBezTo>
                    <a:pt x="988" y="8850"/>
                    <a:pt x="1143" y="9077"/>
                    <a:pt x="1314" y="9077"/>
                  </a:cubicBezTo>
                  <a:cubicBezTo>
                    <a:pt x="1370" y="9077"/>
                    <a:pt x="1427" y="9052"/>
                    <a:pt x="1475" y="8995"/>
                  </a:cubicBezTo>
                  <a:lnTo>
                    <a:pt x="1514" y="9034"/>
                  </a:lnTo>
                  <a:cubicBezTo>
                    <a:pt x="2098" y="8333"/>
                    <a:pt x="2137" y="7438"/>
                    <a:pt x="2137" y="6543"/>
                  </a:cubicBezTo>
                  <a:cubicBezTo>
                    <a:pt x="2098" y="5415"/>
                    <a:pt x="2215" y="4247"/>
                    <a:pt x="2526" y="3158"/>
                  </a:cubicBezTo>
                  <a:cubicBezTo>
                    <a:pt x="2759" y="2379"/>
                    <a:pt x="3577" y="1134"/>
                    <a:pt x="3032" y="356"/>
                  </a:cubicBezTo>
                  <a:cubicBezTo>
                    <a:pt x="2829" y="124"/>
                    <a:pt x="254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1"/>
            <p:cNvSpPr/>
            <p:nvPr/>
          </p:nvSpPr>
          <p:spPr>
            <a:xfrm>
              <a:off x="2944537" y="1888084"/>
              <a:ext cx="8493" cy="5995"/>
            </a:xfrm>
            <a:custGeom>
              <a:avLst/>
              <a:gdLst/>
              <a:ahLst/>
              <a:cxnLst/>
              <a:rect l="l" t="t" r="r" b="b"/>
              <a:pathLst>
                <a:path w="663" h="468" extrusionOk="0">
                  <a:moveTo>
                    <a:pt x="351" y="0"/>
                  </a:moveTo>
                  <a:cubicBezTo>
                    <a:pt x="1" y="0"/>
                    <a:pt x="1" y="467"/>
                    <a:pt x="351" y="467"/>
                  </a:cubicBezTo>
                  <a:cubicBezTo>
                    <a:pt x="662" y="467"/>
                    <a:pt x="6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1"/>
            <p:cNvSpPr/>
            <p:nvPr/>
          </p:nvSpPr>
          <p:spPr>
            <a:xfrm>
              <a:off x="2816425" y="1837126"/>
              <a:ext cx="143408" cy="66650"/>
            </a:xfrm>
            <a:custGeom>
              <a:avLst/>
              <a:gdLst/>
              <a:ahLst/>
              <a:cxnLst/>
              <a:rect l="l" t="t" r="r" b="b"/>
              <a:pathLst>
                <a:path w="11195" h="5203" extrusionOk="0">
                  <a:moveTo>
                    <a:pt x="2637" y="0"/>
                  </a:moveTo>
                  <a:cubicBezTo>
                    <a:pt x="2615" y="0"/>
                    <a:pt x="2593" y="3"/>
                    <a:pt x="2569" y="9"/>
                  </a:cubicBezTo>
                  <a:lnTo>
                    <a:pt x="2569" y="48"/>
                  </a:lnTo>
                  <a:cubicBezTo>
                    <a:pt x="2102" y="282"/>
                    <a:pt x="1752" y="671"/>
                    <a:pt x="1674" y="1177"/>
                  </a:cubicBezTo>
                  <a:cubicBezTo>
                    <a:pt x="1557" y="1566"/>
                    <a:pt x="1402" y="1916"/>
                    <a:pt x="1207" y="2266"/>
                  </a:cubicBezTo>
                  <a:cubicBezTo>
                    <a:pt x="1013" y="2577"/>
                    <a:pt x="740" y="2811"/>
                    <a:pt x="546" y="3122"/>
                  </a:cubicBezTo>
                  <a:cubicBezTo>
                    <a:pt x="234" y="3589"/>
                    <a:pt x="1" y="4367"/>
                    <a:pt x="429" y="4834"/>
                  </a:cubicBezTo>
                  <a:cubicBezTo>
                    <a:pt x="659" y="5085"/>
                    <a:pt x="1024" y="5157"/>
                    <a:pt x="1391" y="5157"/>
                  </a:cubicBezTo>
                  <a:cubicBezTo>
                    <a:pt x="1707" y="5157"/>
                    <a:pt x="2024" y="5104"/>
                    <a:pt x="2258" y="5068"/>
                  </a:cubicBezTo>
                  <a:cubicBezTo>
                    <a:pt x="2686" y="4990"/>
                    <a:pt x="3114" y="4951"/>
                    <a:pt x="3503" y="4951"/>
                  </a:cubicBezTo>
                  <a:cubicBezTo>
                    <a:pt x="4009" y="4951"/>
                    <a:pt x="4476" y="5146"/>
                    <a:pt x="4982" y="5185"/>
                  </a:cubicBezTo>
                  <a:cubicBezTo>
                    <a:pt x="5084" y="5197"/>
                    <a:pt x="5185" y="5202"/>
                    <a:pt x="5285" y="5202"/>
                  </a:cubicBezTo>
                  <a:cubicBezTo>
                    <a:pt x="6007" y="5202"/>
                    <a:pt x="6676" y="4921"/>
                    <a:pt x="7394" y="4921"/>
                  </a:cubicBezTo>
                  <a:cubicBezTo>
                    <a:pt x="7522" y="4921"/>
                    <a:pt x="7652" y="4930"/>
                    <a:pt x="7784" y="4951"/>
                  </a:cubicBezTo>
                  <a:cubicBezTo>
                    <a:pt x="7965" y="4977"/>
                    <a:pt x="8181" y="4992"/>
                    <a:pt x="8415" y="4992"/>
                  </a:cubicBezTo>
                  <a:cubicBezTo>
                    <a:pt x="9584" y="4992"/>
                    <a:pt x="11195" y="4614"/>
                    <a:pt x="11130" y="3317"/>
                  </a:cubicBezTo>
                  <a:cubicBezTo>
                    <a:pt x="11130" y="3161"/>
                    <a:pt x="11013" y="3083"/>
                    <a:pt x="10897" y="3083"/>
                  </a:cubicBezTo>
                  <a:cubicBezTo>
                    <a:pt x="10780" y="3083"/>
                    <a:pt x="10663" y="3161"/>
                    <a:pt x="10663" y="3317"/>
                  </a:cubicBezTo>
                  <a:cubicBezTo>
                    <a:pt x="10702" y="4173"/>
                    <a:pt x="9690" y="4329"/>
                    <a:pt x="9029" y="4445"/>
                  </a:cubicBezTo>
                  <a:cubicBezTo>
                    <a:pt x="8868" y="4474"/>
                    <a:pt x="8703" y="4484"/>
                    <a:pt x="8535" y="4484"/>
                  </a:cubicBezTo>
                  <a:cubicBezTo>
                    <a:pt x="8133" y="4484"/>
                    <a:pt x="7713" y="4426"/>
                    <a:pt x="7300" y="4426"/>
                  </a:cubicBezTo>
                  <a:cubicBezTo>
                    <a:pt x="7175" y="4426"/>
                    <a:pt x="7051" y="4432"/>
                    <a:pt x="6927" y="4445"/>
                  </a:cubicBezTo>
                  <a:cubicBezTo>
                    <a:pt x="6387" y="4580"/>
                    <a:pt x="5817" y="4686"/>
                    <a:pt x="5243" y="4686"/>
                  </a:cubicBezTo>
                  <a:cubicBezTo>
                    <a:pt x="5156" y="4686"/>
                    <a:pt x="5069" y="4684"/>
                    <a:pt x="4982" y="4679"/>
                  </a:cubicBezTo>
                  <a:cubicBezTo>
                    <a:pt x="4359" y="4562"/>
                    <a:pt x="3737" y="4484"/>
                    <a:pt x="3114" y="4484"/>
                  </a:cubicBezTo>
                  <a:cubicBezTo>
                    <a:pt x="2530" y="4562"/>
                    <a:pt x="1947" y="4640"/>
                    <a:pt x="1402" y="4679"/>
                  </a:cubicBezTo>
                  <a:cubicBezTo>
                    <a:pt x="935" y="4679"/>
                    <a:pt x="623" y="4445"/>
                    <a:pt x="701" y="3978"/>
                  </a:cubicBezTo>
                  <a:cubicBezTo>
                    <a:pt x="779" y="3628"/>
                    <a:pt x="974" y="3317"/>
                    <a:pt x="1207" y="3044"/>
                  </a:cubicBezTo>
                  <a:cubicBezTo>
                    <a:pt x="1518" y="2655"/>
                    <a:pt x="1791" y="2227"/>
                    <a:pt x="1947" y="1799"/>
                  </a:cubicBezTo>
                  <a:cubicBezTo>
                    <a:pt x="2141" y="1371"/>
                    <a:pt x="2219" y="671"/>
                    <a:pt x="2686" y="515"/>
                  </a:cubicBezTo>
                  <a:cubicBezTo>
                    <a:pt x="2973" y="407"/>
                    <a:pt x="2896" y="0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1"/>
            <p:cNvSpPr/>
            <p:nvPr/>
          </p:nvSpPr>
          <p:spPr>
            <a:xfrm>
              <a:off x="2943538" y="1804332"/>
              <a:ext cx="12477" cy="81331"/>
            </a:xfrm>
            <a:custGeom>
              <a:avLst/>
              <a:gdLst/>
              <a:ahLst/>
              <a:cxnLst/>
              <a:rect l="l" t="t" r="r" b="b"/>
              <a:pathLst>
                <a:path w="974" h="6349" extrusionOk="0">
                  <a:moveTo>
                    <a:pt x="380" y="1"/>
                  </a:moveTo>
                  <a:cubicBezTo>
                    <a:pt x="263" y="1"/>
                    <a:pt x="137" y="79"/>
                    <a:pt x="118" y="234"/>
                  </a:cubicBezTo>
                  <a:cubicBezTo>
                    <a:pt x="1" y="1168"/>
                    <a:pt x="40" y="2141"/>
                    <a:pt x="234" y="3075"/>
                  </a:cubicBezTo>
                  <a:cubicBezTo>
                    <a:pt x="273" y="3581"/>
                    <a:pt x="351" y="4048"/>
                    <a:pt x="390" y="4554"/>
                  </a:cubicBezTo>
                  <a:cubicBezTo>
                    <a:pt x="390" y="4787"/>
                    <a:pt x="429" y="5021"/>
                    <a:pt x="429" y="5254"/>
                  </a:cubicBezTo>
                  <a:cubicBezTo>
                    <a:pt x="468" y="5488"/>
                    <a:pt x="468" y="5760"/>
                    <a:pt x="351" y="5994"/>
                  </a:cubicBezTo>
                  <a:cubicBezTo>
                    <a:pt x="271" y="6180"/>
                    <a:pt x="447" y="6348"/>
                    <a:pt x="603" y="6348"/>
                  </a:cubicBezTo>
                  <a:cubicBezTo>
                    <a:pt x="675" y="6348"/>
                    <a:pt x="742" y="6313"/>
                    <a:pt x="779" y="6227"/>
                  </a:cubicBezTo>
                  <a:lnTo>
                    <a:pt x="779" y="6266"/>
                  </a:lnTo>
                  <a:cubicBezTo>
                    <a:pt x="935" y="5838"/>
                    <a:pt x="974" y="5371"/>
                    <a:pt x="935" y="4943"/>
                  </a:cubicBezTo>
                  <a:cubicBezTo>
                    <a:pt x="896" y="4398"/>
                    <a:pt x="818" y="3892"/>
                    <a:pt x="740" y="3386"/>
                  </a:cubicBezTo>
                  <a:cubicBezTo>
                    <a:pt x="546" y="2336"/>
                    <a:pt x="507" y="1285"/>
                    <a:pt x="585" y="234"/>
                  </a:cubicBezTo>
                  <a:cubicBezTo>
                    <a:pt x="604" y="79"/>
                    <a:pt x="497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1"/>
            <p:cNvSpPr/>
            <p:nvPr/>
          </p:nvSpPr>
          <p:spPr>
            <a:xfrm>
              <a:off x="2876657" y="1836485"/>
              <a:ext cx="80908" cy="47051"/>
            </a:xfrm>
            <a:custGeom>
              <a:avLst/>
              <a:gdLst/>
              <a:ahLst/>
              <a:cxnLst/>
              <a:rect l="l" t="t" r="r" b="b"/>
              <a:pathLst>
                <a:path w="6316" h="3673" extrusionOk="0">
                  <a:moveTo>
                    <a:pt x="407" y="0"/>
                  </a:moveTo>
                  <a:cubicBezTo>
                    <a:pt x="154" y="0"/>
                    <a:pt x="1" y="345"/>
                    <a:pt x="241" y="448"/>
                  </a:cubicBezTo>
                  <a:cubicBezTo>
                    <a:pt x="2225" y="1343"/>
                    <a:pt x="4093" y="2394"/>
                    <a:pt x="5883" y="3639"/>
                  </a:cubicBezTo>
                  <a:cubicBezTo>
                    <a:pt x="5924" y="3663"/>
                    <a:pt x="5963" y="3673"/>
                    <a:pt x="5999" y="3673"/>
                  </a:cubicBezTo>
                  <a:cubicBezTo>
                    <a:pt x="6204" y="3673"/>
                    <a:pt x="6315" y="3343"/>
                    <a:pt x="6117" y="3211"/>
                  </a:cubicBezTo>
                  <a:cubicBezTo>
                    <a:pt x="4327" y="2005"/>
                    <a:pt x="2459" y="915"/>
                    <a:pt x="513" y="20"/>
                  </a:cubicBezTo>
                  <a:cubicBezTo>
                    <a:pt x="477" y="6"/>
                    <a:pt x="441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1"/>
            <p:cNvSpPr/>
            <p:nvPr/>
          </p:nvSpPr>
          <p:spPr>
            <a:xfrm>
              <a:off x="2897422" y="1792406"/>
              <a:ext cx="58119" cy="92475"/>
            </a:xfrm>
            <a:custGeom>
              <a:avLst/>
              <a:gdLst/>
              <a:ahLst/>
              <a:cxnLst/>
              <a:rect l="l" t="t" r="r" b="b"/>
              <a:pathLst>
                <a:path w="4537" h="7219" extrusionOk="0">
                  <a:moveTo>
                    <a:pt x="353" y="1"/>
                  </a:moveTo>
                  <a:cubicBezTo>
                    <a:pt x="171" y="1"/>
                    <a:pt x="1" y="184"/>
                    <a:pt x="138" y="348"/>
                  </a:cubicBezTo>
                  <a:cubicBezTo>
                    <a:pt x="1655" y="2449"/>
                    <a:pt x="2978" y="4706"/>
                    <a:pt x="4029" y="7080"/>
                  </a:cubicBezTo>
                  <a:cubicBezTo>
                    <a:pt x="4066" y="7179"/>
                    <a:pt x="4134" y="7219"/>
                    <a:pt x="4206" y="7219"/>
                  </a:cubicBezTo>
                  <a:cubicBezTo>
                    <a:pt x="4362" y="7219"/>
                    <a:pt x="4537" y="7033"/>
                    <a:pt x="4457" y="6847"/>
                  </a:cubicBezTo>
                  <a:cubicBezTo>
                    <a:pt x="3406" y="4473"/>
                    <a:pt x="2083" y="2216"/>
                    <a:pt x="566" y="115"/>
                  </a:cubicBezTo>
                  <a:cubicBezTo>
                    <a:pt x="508" y="34"/>
                    <a:pt x="429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1"/>
            <p:cNvSpPr/>
            <p:nvPr/>
          </p:nvSpPr>
          <p:spPr>
            <a:xfrm>
              <a:off x="2866717" y="1877003"/>
              <a:ext cx="93487" cy="14424"/>
            </a:xfrm>
            <a:custGeom>
              <a:avLst/>
              <a:gdLst/>
              <a:ahLst/>
              <a:cxnLst/>
              <a:rect l="l" t="t" r="r" b="b"/>
              <a:pathLst>
                <a:path w="7298" h="1126" extrusionOk="0">
                  <a:moveTo>
                    <a:pt x="6953" y="1"/>
                  </a:moveTo>
                  <a:cubicBezTo>
                    <a:pt x="6934" y="1"/>
                    <a:pt x="6914" y="3"/>
                    <a:pt x="6893" y="9"/>
                  </a:cubicBezTo>
                  <a:cubicBezTo>
                    <a:pt x="5771" y="425"/>
                    <a:pt x="4594" y="629"/>
                    <a:pt x="3421" y="629"/>
                  </a:cubicBezTo>
                  <a:cubicBezTo>
                    <a:pt x="2396" y="629"/>
                    <a:pt x="1374" y="473"/>
                    <a:pt x="394" y="165"/>
                  </a:cubicBezTo>
                  <a:cubicBezTo>
                    <a:pt x="360" y="152"/>
                    <a:pt x="328" y="146"/>
                    <a:pt x="299" y="146"/>
                  </a:cubicBezTo>
                  <a:cubicBezTo>
                    <a:pt x="63" y="146"/>
                    <a:pt x="0" y="528"/>
                    <a:pt x="278" y="632"/>
                  </a:cubicBezTo>
                  <a:cubicBezTo>
                    <a:pt x="1297" y="960"/>
                    <a:pt x="2359" y="1125"/>
                    <a:pt x="3424" y="1125"/>
                  </a:cubicBezTo>
                  <a:cubicBezTo>
                    <a:pt x="4636" y="1125"/>
                    <a:pt x="5850" y="911"/>
                    <a:pt x="7010" y="476"/>
                  </a:cubicBezTo>
                  <a:cubicBezTo>
                    <a:pt x="7297" y="404"/>
                    <a:pt x="7186" y="1"/>
                    <a:pt x="6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1"/>
            <p:cNvSpPr/>
            <p:nvPr/>
          </p:nvSpPr>
          <p:spPr>
            <a:xfrm>
              <a:off x="2817424" y="1765928"/>
              <a:ext cx="59669" cy="105170"/>
            </a:xfrm>
            <a:custGeom>
              <a:avLst/>
              <a:gdLst/>
              <a:ahLst/>
              <a:cxnLst/>
              <a:rect l="l" t="t" r="r" b="b"/>
              <a:pathLst>
                <a:path w="4658" h="8210" extrusionOk="0">
                  <a:moveTo>
                    <a:pt x="4279" y="0"/>
                  </a:moveTo>
                  <a:cubicBezTo>
                    <a:pt x="4267" y="0"/>
                    <a:pt x="4255" y="1"/>
                    <a:pt x="4242" y="3"/>
                  </a:cubicBezTo>
                  <a:cubicBezTo>
                    <a:pt x="4145" y="22"/>
                    <a:pt x="4038" y="22"/>
                    <a:pt x="3931" y="22"/>
                  </a:cubicBezTo>
                  <a:cubicBezTo>
                    <a:pt x="3824" y="22"/>
                    <a:pt x="3717" y="22"/>
                    <a:pt x="3620" y="41"/>
                  </a:cubicBezTo>
                  <a:cubicBezTo>
                    <a:pt x="3464" y="41"/>
                    <a:pt x="3308" y="119"/>
                    <a:pt x="3153" y="197"/>
                  </a:cubicBezTo>
                  <a:cubicBezTo>
                    <a:pt x="2802" y="392"/>
                    <a:pt x="2491" y="586"/>
                    <a:pt x="2258" y="859"/>
                  </a:cubicBezTo>
                  <a:cubicBezTo>
                    <a:pt x="1946" y="1131"/>
                    <a:pt x="1674" y="1442"/>
                    <a:pt x="1440" y="1793"/>
                  </a:cubicBezTo>
                  <a:cubicBezTo>
                    <a:pt x="1207" y="2143"/>
                    <a:pt x="1012" y="2571"/>
                    <a:pt x="896" y="2999"/>
                  </a:cubicBezTo>
                  <a:cubicBezTo>
                    <a:pt x="584" y="3894"/>
                    <a:pt x="312" y="4828"/>
                    <a:pt x="117" y="5723"/>
                  </a:cubicBezTo>
                  <a:cubicBezTo>
                    <a:pt x="40" y="6073"/>
                    <a:pt x="1" y="6462"/>
                    <a:pt x="79" y="6812"/>
                  </a:cubicBezTo>
                  <a:cubicBezTo>
                    <a:pt x="117" y="6968"/>
                    <a:pt x="195" y="7124"/>
                    <a:pt x="312" y="7240"/>
                  </a:cubicBezTo>
                  <a:cubicBezTo>
                    <a:pt x="429" y="7396"/>
                    <a:pt x="779" y="7630"/>
                    <a:pt x="701" y="7824"/>
                  </a:cubicBezTo>
                  <a:cubicBezTo>
                    <a:pt x="591" y="8017"/>
                    <a:pt x="773" y="8209"/>
                    <a:pt x="930" y="8209"/>
                  </a:cubicBezTo>
                  <a:cubicBezTo>
                    <a:pt x="995" y="8209"/>
                    <a:pt x="1056" y="8176"/>
                    <a:pt x="1090" y="8097"/>
                  </a:cubicBezTo>
                  <a:lnTo>
                    <a:pt x="1090" y="8058"/>
                  </a:lnTo>
                  <a:cubicBezTo>
                    <a:pt x="1207" y="7824"/>
                    <a:pt x="1207" y="7552"/>
                    <a:pt x="1051" y="7357"/>
                  </a:cubicBezTo>
                  <a:cubicBezTo>
                    <a:pt x="935" y="7163"/>
                    <a:pt x="740" y="7085"/>
                    <a:pt x="623" y="6851"/>
                  </a:cubicBezTo>
                  <a:cubicBezTo>
                    <a:pt x="545" y="6696"/>
                    <a:pt x="507" y="6462"/>
                    <a:pt x="507" y="6268"/>
                  </a:cubicBezTo>
                  <a:cubicBezTo>
                    <a:pt x="623" y="5411"/>
                    <a:pt x="857" y="4555"/>
                    <a:pt x="1168" y="3738"/>
                  </a:cubicBezTo>
                  <a:cubicBezTo>
                    <a:pt x="1363" y="2921"/>
                    <a:pt x="1752" y="2143"/>
                    <a:pt x="2297" y="1520"/>
                  </a:cubicBezTo>
                  <a:cubicBezTo>
                    <a:pt x="2569" y="1209"/>
                    <a:pt x="2880" y="936"/>
                    <a:pt x="3231" y="703"/>
                  </a:cubicBezTo>
                  <a:cubicBezTo>
                    <a:pt x="3620" y="469"/>
                    <a:pt x="3970" y="586"/>
                    <a:pt x="4359" y="508"/>
                  </a:cubicBezTo>
                  <a:cubicBezTo>
                    <a:pt x="4658" y="434"/>
                    <a:pt x="4562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1"/>
            <p:cNvSpPr/>
            <p:nvPr/>
          </p:nvSpPr>
          <p:spPr>
            <a:xfrm>
              <a:off x="2826404" y="1888519"/>
              <a:ext cx="130483" cy="45258"/>
            </a:xfrm>
            <a:custGeom>
              <a:avLst/>
              <a:gdLst/>
              <a:ahLst/>
              <a:cxnLst/>
              <a:rect l="l" t="t" r="r" b="b"/>
              <a:pathLst>
                <a:path w="10186" h="3533" extrusionOk="0">
                  <a:moveTo>
                    <a:pt x="9852" y="1"/>
                  </a:moveTo>
                  <a:cubicBezTo>
                    <a:pt x="9776" y="1"/>
                    <a:pt x="9700" y="36"/>
                    <a:pt x="9651" y="122"/>
                  </a:cubicBezTo>
                  <a:lnTo>
                    <a:pt x="9690" y="83"/>
                  </a:lnTo>
                  <a:lnTo>
                    <a:pt x="9690" y="83"/>
                  </a:lnTo>
                  <a:cubicBezTo>
                    <a:pt x="9290" y="882"/>
                    <a:pt x="8519" y="1612"/>
                    <a:pt x="7596" y="1612"/>
                  </a:cubicBezTo>
                  <a:cubicBezTo>
                    <a:pt x="7529" y="1612"/>
                    <a:pt x="7462" y="1609"/>
                    <a:pt x="7394" y="1601"/>
                  </a:cubicBezTo>
                  <a:cubicBezTo>
                    <a:pt x="7314" y="1591"/>
                    <a:pt x="7235" y="1586"/>
                    <a:pt x="7157" y="1586"/>
                  </a:cubicBezTo>
                  <a:cubicBezTo>
                    <a:pt x="6314" y="1586"/>
                    <a:pt x="5528" y="2117"/>
                    <a:pt x="4709" y="2223"/>
                  </a:cubicBezTo>
                  <a:cubicBezTo>
                    <a:pt x="3814" y="2379"/>
                    <a:pt x="2996" y="2223"/>
                    <a:pt x="2218" y="2729"/>
                  </a:cubicBezTo>
                  <a:cubicBezTo>
                    <a:pt x="1970" y="2878"/>
                    <a:pt x="1706" y="3059"/>
                    <a:pt x="1446" y="3059"/>
                  </a:cubicBezTo>
                  <a:cubicBezTo>
                    <a:pt x="1299" y="3059"/>
                    <a:pt x="1153" y="3001"/>
                    <a:pt x="1012" y="2846"/>
                  </a:cubicBezTo>
                  <a:cubicBezTo>
                    <a:pt x="662" y="2457"/>
                    <a:pt x="934" y="1679"/>
                    <a:pt x="1206" y="1250"/>
                  </a:cubicBezTo>
                  <a:cubicBezTo>
                    <a:pt x="1317" y="1058"/>
                    <a:pt x="1135" y="865"/>
                    <a:pt x="964" y="865"/>
                  </a:cubicBezTo>
                  <a:cubicBezTo>
                    <a:pt x="893" y="865"/>
                    <a:pt x="824" y="898"/>
                    <a:pt x="778" y="978"/>
                  </a:cubicBezTo>
                  <a:cubicBezTo>
                    <a:pt x="350" y="1756"/>
                    <a:pt x="0" y="3002"/>
                    <a:pt x="1051" y="3469"/>
                  </a:cubicBezTo>
                  <a:cubicBezTo>
                    <a:pt x="1176" y="3510"/>
                    <a:pt x="1312" y="3532"/>
                    <a:pt x="1451" y="3532"/>
                  </a:cubicBezTo>
                  <a:cubicBezTo>
                    <a:pt x="1698" y="3532"/>
                    <a:pt x="1955" y="3463"/>
                    <a:pt x="2179" y="3313"/>
                  </a:cubicBezTo>
                  <a:cubicBezTo>
                    <a:pt x="2413" y="3157"/>
                    <a:pt x="2646" y="3041"/>
                    <a:pt x="2880" y="2924"/>
                  </a:cubicBezTo>
                  <a:cubicBezTo>
                    <a:pt x="3230" y="2807"/>
                    <a:pt x="3541" y="2807"/>
                    <a:pt x="3891" y="2807"/>
                  </a:cubicBezTo>
                  <a:cubicBezTo>
                    <a:pt x="4553" y="2807"/>
                    <a:pt x="5176" y="2690"/>
                    <a:pt x="5759" y="2496"/>
                  </a:cubicBezTo>
                  <a:cubicBezTo>
                    <a:pt x="6071" y="2379"/>
                    <a:pt x="6343" y="2262"/>
                    <a:pt x="6654" y="2146"/>
                  </a:cubicBezTo>
                  <a:cubicBezTo>
                    <a:pt x="6829" y="2126"/>
                    <a:pt x="7005" y="2116"/>
                    <a:pt x="7180" y="2116"/>
                  </a:cubicBezTo>
                  <a:cubicBezTo>
                    <a:pt x="7355" y="2116"/>
                    <a:pt x="7530" y="2126"/>
                    <a:pt x="7705" y="2146"/>
                  </a:cubicBezTo>
                  <a:cubicBezTo>
                    <a:pt x="8717" y="2146"/>
                    <a:pt x="9651" y="1212"/>
                    <a:pt x="10079" y="355"/>
                  </a:cubicBezTo>
                  <a:cubicBezTo>
                    <a:pt x="10185" y="169"/>
                    <a:pt x="10018" y="1"/>
                    <a:pt x="9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1"/>
            <p:cNvSpPr/>
            <p:nvPr/>
          </p:nvSpPr>
          <p:spPr>
            <a:xfrm>
              <a:off x="2944268" y="1871892"/>
              <a:ext cx="119620" cy="94077"/>
            </a:xfrm>
            <a:custGeom>
              <a:avLst/>
              <a:gdLst/>
              <a:ahLst/>
              <a:cxnLst/>
              <a:rect l="l" t="t" r="r" b="b"/>
              <a:pathLst>
                <a:path w="9338" h="7344" extrusionOk="0">
                  <a:moveTo>
                    <a:pt x="357" y="0"/>
                  </a:moveTo>
                  <a:cubicBezTo>
                    <a:pt x="175" y="0"/>
                    <a:pt x="1" y="165"/>
                    <a:pt x="138" y="330"/>
                  </a:cubicBezTo>
                  <a:cubicBezTo>
                    <a:pt x="2434" y="3366"/>
                    <a:pt x="5041" y="6518"/>
                    <a:pt x="8933" y="7335"/>
                  </a:cubicBezTo>
                  <a:cubicBezTo>
                    <a:pt x="8957" y="7341"/>
                    <a:pt x="8979" y="7344"/>
                    <a:pt x="9001" y="7344"/>
                  </a:cubicBezTo>
                  <a:cubicBezTo>
                    <a:pt x="9259" y="7344"/>
                    <a:pt x="9337" y="6940"/>
                    <a:pt x="9050" y="6868"/>
                  </a:cubicBezTo>
                  <a:cubicBezTo>
                    <a:pt x="5314" y="6051"/>
                    <a:pt x="2746" y="3015"/>
                    <a:pt x="566" y="97"/>
                  </a:cubicBezTo>
                  <a:cubicBezTo>
                    <a:pt x="509" y="29"/>
                    <a:pt x="432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1"/>
            <p:cNvSpPr/>
            <p:nvPr/>
          </p:nvSpPr>
          <p:spPr>
            <a:xfrm>
              <a:off x="2947035" y="1857545"/>
              <a:ext cx="19945" cy="42017"/>
            </a:xfrm>
            <a:custGeom>
              <a:avLst/>
              <a:gdLst/>
              <a:ahLst/>
              <a:cxnLst/>
              <a:rect l="l" t="t" r="r" b="b"/>
              <a:pathLst>
                <a:path w="1557" h="3280" extrusionOk="0">
                  <a:moveTo>
                    <a:pt x="879" y="0"/>
                  </a:moveTo>
                  <a:cubicBezTo>
                    <a:pt x="859" y="0"/>
                    <a:pt x="838" y="4"/>
                    <a:pt x="817" y="11"/>
                  </a:cubicBezTo>
                  <a:cubicBezTo>
                    <a:pt x="662" y="50"/>
                    <a:pt x="584" y="166"/>
                    <a:pt x="623" y="283"/>
                  </a:cubicBezTo>
                  <a:cubicBezTo>
                    <a:pt x="697" y="529"/>
                    <a:pt x="747" y="779"/>
                    <a:pt x="773" y="1030"/>
                  </a:cubicBezTo>
                  <a:lnTo>
                    <a:pt x="773" y="1030"/>
                  </a:lnTo>
                  <a:cubicBezTo>
                    <a:pt x="768" y="1063"/>
                    <a:pt x="769" y="1100"/>
                    <a:pt x="778" y="1139"/>
                  </a:cubicBezTo>
                  <a:cubicBezTo>
                    <a:pt x="781" y="1155"/>
                    <a:pt x="784" y="1172"/>
                    <a:pt x="786" y="1188"/>
                  </a:cubicBezTo>
                  <a:lnTo>
                    <a:pt x="786" y="1188"/>
                  </a:lnTo>
                  <a:cubicBezTo>
                    <a:pt x="811" y="1590"/>
                    <a:pt x="772" y="1991"/>
                    <a:pt x="663" y="2375"/>
                  </a:cubicBezTo>
                  <a:lnTo>
                    <a:pt x="663" y="2375"/>
                  </a:lnTo>
                  <a:cubicBezTo>
                    <a:pt x="639" y="2431"/>
                    <a:pt x="613" y="2486"/>
                    <a:pt x="584" y="2540"/>
                  </a:cubicBezTo>
                  <a:lnTo>
                    <a:pt x="608" y="2550"/>
                  </a:lnTo>
                  <a:lnTo>
                    <a:pt x="608" y="2550"/>
                  </a:lnTo>
                  <a:cubicBezTo>
                    <a:pt x="600" y="2573"/>
                    <a:pt x="592" y="2595"/>
                    <a:pt x="584" y="2618"/>
                  </a:cubicBezTo>
                  <a:cubicBezTo>
                    <a:pt x="581" y="2627"/>
                    <a:pt x="579" y="2636"/>
                    <a:pt x="577" y="2645"/>
                  </a:cubicBezTo>
                  <a:lnTo>
                    <a:pt x="577" y="2645"/>
                  </a:lnTo>
                  <a:cubicBezTo>
                    <a:pt x="484" y="2719"/>
                    <a:pt x="380" y="2777"/>
                    <a:pt x="273" y="2812"/>
                  </a:cubicBezTo>
                  <a:cubicBezTo>
                    <a:pt x="117" y="2812"/>
                    <a:pt x="0" y="2929"/>
                    <a:pt x="0" y="3046"/>
                  </a:cubicBezTo>
                  <a:cubicBezTo>
                    <a:pt x="0" y="3163"/>
                    <a:pt x="117" y="3279"/>
                    <a:pt x="273" y="3279"/>
                  </a:cubicBezTo>
                  <a:cubicBezTo>
                    <a:pt x="817" y="3202"/>
                    <a:pt x="1284" y="2773"/>
                    <a:pt x="1440" y="2190"/>
                  </a:cubicBezTo>
                  <a:cubicBezTo>
                    <a:pt x="1557" y="1489"/>
                    <a:pt x="1440" y="789"/>
                    <a:pt x="1090" y="166"/>
                  </a:cubicBezTo>
                  <a:lnTo>
                    <a:pt x="1090" y="166"/>
                  </a:lnTo>
                  <a:cubicBezTo>
                    <a:pt x="1090" y="166"/>
                    <a:pt x="1090" y="166"/>
                    <a:pt x="1090" y="166"/>
                  </a:cubicBezTo>
                  <a:cubicBezTo>
                    <a:pt x="1058" y="70"/>
                    <a:pt x="973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1"/>
            <p:cNvSpPr/>
            <p:nvPr/>
          </p:nvSpPr>
          <p:spPr>
            <a:xfrm>
              <a:off x="2979432" y="1818192"/>
              <a:ext cx="43387" cy="123732"/>
            </a:xfrm>
            <a:custGeom>
              <a:avLst/>
              <a:gdLst/>
              <a:ahLst/>
              <a:cxnLst/>
              <a:rect l="l" t="t" r="r" b="b"/>
              <a:pathLst>
                <a:path w="3387" h="9659" extrusionOk="0">
                  <a:moveTo>
                    <a:pt x="734" y="886"/>
                  </a:moveTo>
                  <a:cubicBezTo>
                    <a:pt x="1137" y="1515"/>
                    <a:pt x="1503" y="2131"/>
                    <a:pt x="1868" y="2771"/>
                  </a:cubicBezTo>
                  <a:cubicBezTo>
                    <a:pt x="2413" y="3550"/>
                    <a:pt x="2725" y="4445"/>
                    <a:pt x="2802" y="5340"/>
                  </a:cubicBezTo>
                  <a:cubicBezTo>
                    <a:pt x="2802" y="6235"/>
                    <a:pt x="2569" y="7130"/>
                    <a:pt x="2141" y="7947"/>
                  </a:cubicBezTo>
                  <a:cubicBezTo>
                    <a:pt x="2072" y="8107"/>
                    <a:pt x="2010" y="8274"/>
                    <a:pt x="1969" y="8442"/>
                  </a:cubicBezTo>
                  <a:lnTo>
                    <a:pt x="1969" y="8442"/>
                  </a:lnTo>
                  <a:cubicBezTo>
                    <a:pt x="1329" y="7346"/>
                    <a:pt x="928" y="6123"/>
                    <a:pt x="857" y="4834"/>
                  </a:cubicBezTo>
                  <a:cubicBezTo>
                    <a:pt x="687" y="3580"/>
                    <a:pt x="518" y="2178"/>
                    <a:pt x="734" y="886"/>
                  </a:cubicBezTo>
                  <a:close/>
                  <a:moveTo>
                    <a:pt x="646" y="1"/>
                  </a:moveTo>
                  <a:cubicBezTo>
                    <a:pt x="541" y="1"/>
                    <a:pt x="434" y="70"/>
                    <a:pt x="390" y="203"/>
                  </a:cubicBezTo>
                  <a:cubicBezTo>
                    <a:pt x="1" y="1721"/>
                    <a:pt x="195" y="3433"/>
                    <a:pt x="390" y="4989"/>
                  </a:cubicBezTo>
                  <a:cubicBezTo>
                    <a:pt x="506" y="6429"/>
                    <a:pt x="973" y="7791"/>
                    <a:pt x="1752" y="8959"/>
                  </a:cubicBezTo>
                  <a:cubicBezTo>
                    <a:pt x="1804" y="9021"/>
                    <a:pt x="1870" y="9050"/>
                    <a:pt x="1936" y="9055"/>
                  </a:cubicBezTo>
                  <a:lnTo>
                    <a:pt x="1936" y="9055"/>
                  </a:lnTo>
                  <a:cubicBezTo>
                    <a:pt x="1971" y="9242"/>
                    <a:pt x="2058" y="9421"/>
                    <a:pt x="2219" y="9581"/>
                  </a:cubicBezTo>
                  <a:cubicBezTo>
                    <a:pt x="2264" y="9635"/>
                    <a:pt x="2317" y="9658"/>
                    <a:pt x="2371" y="9658"/>
                  </a:cubicBezTo>
                  <a:cubicBezTo>
                    <a:pt x="2547" y="9658"/>
                    <a:pt x="2718" y="9410"/>
                    <a:pt x="2569" y="9231"/>
                  </a:cubicBezTo>
                  <a:cubicBezTo>
                    <a:pt x="2258" y="8881"/>
                    <a:pt x="2491" y="8375"/>
                    <a:pt x="2647" y="8025"/>
                  </a:cubicBezTo>
                  <a:cubicBezTo>
                    <a:pt x="2802" y="7674"/>
                    <a:pt x="2958" y="7285"/>
                    <a:pt x="3075" y="6935"/>
                  </a:cubicBezTo>
                  <a:cubicBezTo>
                    <a:pt x="3308" y="6196"/>
                    <a:pt x="3386" y="5417"/>
                    <a:pt x="3230" y="4678"/>
                  </a:cubicBezTo>
                  <a:cubicBezTo>
                    <a:pt x="3036" y="3900"/>
                    <a:pt x="2725" y="3199"/>
                    <a:pt x="2296" y="2538"/>
                  </a:cubicBezTo>
                  <a:cubicBezTo>
                    <a:pt x="1830" y="1721"/>
                    <a:pt x="1363" y="903"/>
                    <a:pt x="857" y="125"/>
                  </a:cubicBezTo>
                  <a:cubicBezTo>
                    <a:pt x="806" y="41"/>
                    <a:pt x="727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6" name="Google Shape;3186;p31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31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31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31"/>
          <p:cNvSpPr/>
          <p:nvPr/>
        </p:nvSpPr>
        <p:spPr>
          <a:xfrm rot="-5400000">
            <a:off x="176000" y="272270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31"/>
          <p:cNvSpPr/>
          <p:nvPr/>
        </p:nvSpPr>
        <p:spPr>
          <a:xfrm rot="-5400000">
            <a:off x="176000" y="3400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31"/>
          <p:cNvSpPr/>
          <p:nvPr/>
        </p:nvSpPr>
        <p:spPr>
          <a:xfrm rot="-5400000">
            <a:off x="173525" y="40776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2" name="Google Shape;3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438" y="1186675"/>
            <a:ext cx="2061875" cy="26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" name="Google Shape;3197;p32"/>
          <p:cNvSpPr txBox="1">
            <a:spLocks noGrp="1"/>
          </p:cNvSpPr>
          <p:nvPr>
            <p:ph type="title"/>
          </p:nvPr>
        </p:nvSpPr>
        <p:spPr>
          <a:xfrm>
            <a:off x="5667525" y="2090350"/>
            <a:ext cx="2327700" cy="10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AUDIOLIVRO INFANTIL</a:t>
            </a:r>
            <a:endParaRPr/>
          </a:p>
        </p:txBody>
      </p:sp>
      <p:grpSp>
        <p:nvGrpSpPr>
          <p:cNvPr id="3198" name="Google Shape;3198;p32"/>
          <p:cNvGrpSpPr/>
          <p:nvPr/>
        </p:nvGrpSpPr>
        <p:grpSpPr>
          <a:xfrm>
            <a:off x="1219744" y="933474"/>
            <a:ext cx="2747114" cy="3493839"/>
            <a:chOff x="2459325" y="1211850"/>
            <a:chExt cx="1896000" cy="3276600"/>
          </a:xfrm>
        </p:grpSpPr>
        <p:sp>
          <p:nvSpPr>
            <p:cNvPr id="3199" name="Google Shape;3199;p32"/>
            <p:cNvSpPr/>
            <p:nvPr/>
          </p:nvSpPr>
          <p:spPr>
            <a:xfrm>
              <a:off x="2459325" y="1211850"/>
              <a:ext cx="1896000" cy="3276600"/>
            </a:xfrm>
            <a:prstGeom prst="roundRect">
              <a:avLst>
                <a:gd name="adj" fmla="val 4846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3317539" y="4342579"/>
              <a:ext cx="176100" cy="972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3376316" y="1278739"/>
              <a:ext cx="58500" cy="54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2"/>
            <p:cNvSpPr/>
            <p:nvPr/>
          </p:nvSpPr>
          <p:spPr>
            <a:xfrm>
              <a:off x="2598311" y="1406390"/>
              <a:ext cx="1617600" cy="2902500"/>
            </a:xfrm>
            <a:prstGeom prst="rect">
              <a:avLst/>
            </a:prstGeom>
            <a:noFill/>
            <a:ln w="19050" cap="flat" cmpd="sng">
              <a:solidFill>
                <a:srgbClr val="CE69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3" name="Google Shape;3203;p32"/>
          <p:cNvGrpSpPr/>
          <p:nvPr/>
        </p:nvGrpSpPr>
        <p:grpSpPr>
          <a:xfrm>
            <a:off x="5305931" y="582990"/>
            <a:ext cx="945950" cy="931092"/>
            <a:chOff x="5425890" y="1816871"/>
            <a:chExt cx="592923" cy="583611"/>
          </a:xfrm>
        </p:grpSpPr>
        <p:sp>
          <p:nvSpPr>
            <p:cNvPr id="3204" name="Google Shape;3204;p32"/>
            <p:cNvSpPr/>
            <p:nvPr/>
          </p:nvSpPr>
          <p:spPr>
            <a:xfrm>
              <a:off x="5526197" y="1833711"/>
              <a:ext cx="454635" cy="566771"/>
            </a:xfrm>
            <a:custGeom>
              <a:avLst/>
              <a:gdLst/>
              <a:ahLst/>
              <a:cxnLst/>
              <a:rect l="l" t="t" r="r" b="b"/>
              <a:pathLst>
                <a:path w="42331" h="52772" extrusionOk="0">
                  <a:moveTo>
                    <a:pt x="667" y="1"/>
                  </a:moveTo>
                  <a:cubicBezTo>
                    <a:pt x="667" y="1"/>
                    <a:pt x="200" y="23651"/>
                    <a:pt x="267" y="26019"/>
                  </a:cubicBezTo>
                  <a:cubicBezTo>
                    <a:pt x="334" y="28388"/>
                    <a:pt x="0" y="52772"/>
                    <a:pt x="0" y="52772"/>
                  </a:cubicBezTo>
                  <a:lnTo>
                    <a:pt x="0" y="52772"/>
                  </a:lnTo>
                  <a:lnTo>
                    <a:pt x="20448" y="36127"/>
                  </a:lnTo>
                  <a:lnTo>
                    <a:pt x="41997" y="52405"/>
                  </a:lnTo>
                  <a:cubicBezTo>
                    <a:pt x="41997" y="52405"/>
                    <a:pt x="42330" y="8006"/>
                    <a:pt x="42330" y="6238"/>
                  </a:cubicBezTo>
                  <a:lnTo>
                    <a:pt x="423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5509712" y="1821178"/>
              <a:ext cx="454635" cy="566771"/>
            </a:xfrm>
            <a:custGeom>
              <a:avLst/>
              <a:gdLst/>
              <a:ahLst/>
              <a:cxnLst/>
              <a:rect l="l" t="t" r="r" b="b"/>
              <a:pathLst>
                <a:path w="42331" h="52772" extrusionOk="0">
                  <a:moveTo>
                    <a:pt x="668" y="0"/>
                  </a:moveTo>
                  <a:cubicBezTo>
                    <a:pt x="668" y="0"/>
                    <a:pt x="201" y="23650"/>
                    <a:pt x="301" y="26019"/>
                  </a:cubicBezTo>
                  <a:cubicBezTo>
                    <a:pt x="368" y="28387"/>
                    <a:pt x="1" y="52771"/>
                    <a:pt x="1" y="52771"/>
                  </a:cubicBezTo>
                  <a:lnTo>
                    <a:pt x="20449" y="36126"/>
                  </a:lnTo>
                  <a:lnTo>
                    <a:pt x="41997" y="52404"/>
                  </a:lnTo>
                  <a:cubicBezTo>
                    <a:pt x="41997" y="52404"/>
                    <a:pt x="42331" y="8006"/>
                    <a:pt x="42331" y="6238"/>
                  </a:cubicBezTo>
                  <a:lnTo>
                    <a:pt x="42331" y="0"/>
                  </a:lnTo>
                  <a:close/>
                </a:path>
              </a:pathLst>
            </a:custGeom>
            <a:solidFill>
              <a:schemeClr val="dk1"/>
            </a:solidFill>
            <a:ln w="2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5425890" y="1816871"/>
              <a:ext cx="592923" cy="11"/>
            </a:xfrm>
            <a:custGeom>
              <a:avLst/>
              <a:gdLst/>
              <a:ahLst/>
              <a:cxnLst/>
              <a:rect l="l" t="t" r="r" b="b"/>
              <a:pathLst>
                <a:path w="55207" h="1" extrusionOk="0">
                  <a:moveTo>
                    <a:pt x="0" y="1"/>
                  </a:moveTo>
                  <a:lnTo>
                    <a:pt x="55206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5425890" y="1816871"/>
              <a:ext cx="592923" cy="11"/>
            </a:xfrm>
            <a:custGeom>
              <a:avLst/>
              <a:gdLst/>
              <a:ahLst/>
              <a:cxnLst/>
              <a:rect l="l" t="t" r="r" b="b"/>
              <a:pathLst>
                <a:path w="55207" h="1" fill="none" extrusionOk="0">
                  <a:moveTo>
                    <a:pt x="0" y="1"/>
                  </a:moveTo>
                  <a:lnTo>
                    <a:pt x="55206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2"/>
            <p:cNvSpPr/>
            <p:nvPr/>
          </p:nvSpPr>
          <p:spPr>
            <a:xfrm>
              <a:off x="5488931" y="1817236"/>
              <a:ext cx="454646" cy="556375"/>
            </a:xfrm>
            <a:custGeom>
              <a:avLst/>
              <a:gdLst/>
              <a:ahLst/>
              <a:cxnLst/>
              <a:rect l="l" t="t" r="r" b="b"/>
              <a:pathLst>
                <a:path w="42332" h="51804" extrusionOk="0">
                  <a:moveTo>
                    <a:pt x="668" y="0"/>
                  </a:moveTo>
                  <a:cubicBezTo>
                    <a:pt x="668" y="0"/>
                    <a:pt x="201" y="23217"/>
                    <a:pt x="268" y="25552"/>
                  </a:cubicBezTo>
                  <a:cubicBezTo>
                    <a:pt x="334" y="27854"/>
                    <a:pt x="1" y="51804"/>
                    <a:pt x="1" y="51804"/>
                  </a:cubicBezTo>
                  <a:lnTo>
                    <a:pt x="20449" y="35492"/>
                  </a:lnTo>
                  <a:lnTo>
                    <a:pt x="41998" y="51404"/>
                  </a:lnTo>
                  <a:cubicBezTo>
                    <a:pt x="41998" y="51404"/>
                    <a:pt x="42331" y="7873"/>
                    <a:pt x="42331" y="6138"/>
                  </a:cubicBezTo>
                  <a:lnTo>
                    <a:pt x="42331" y="0"/>
                  </a:lnTo>
                  <a:close/>
                </a:path>
              </a:pathLst>
            </a:custGeom>
            <a:solidFill>
              <a:schemeClr val="lt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2"/>
            <p:cNvSpPr/>
            <p:nvPr/>
          </p:nvSpPr>
          <p:spPr>
            <a:xfrm>
              <a:off x="5518314" y="1837652"/>
              <a:ext cx="11116" cy="11116"/>
            </a:xfrm>
            <a:custGeom>
              <a:avLst/>
              <a:gdLst/>
              <a:ahLst/>
              <a:cxnLst/>
              <a:rect l="l" t="t" r="r" b="b"/>
              <a:pathLst>
                <a:path w="1035" h="1035" fill="none" extrusionOk="0">
                  <a:moveTo>
                    <a:pt x="1034" y="1"/>
                  </a:moveTo>
                  <a:lnTo>
                    <a:pt x="0" y="1"/>
                  </a:lnTo>
                  <a:lnTo>
                    <a:pt x="0" y="1035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5518314" y="1866315"/>
              <a:ext cx="11" cy="417013"/>
            </a:xfrm>
            <a:custGeom>
              <a:avLst/>
              <a:gdLst/>
              <a:ahLst/>
              <a:cxnLst/>
              <a:rect l="l" t="t" r="r" b="b"/>
              <a:pathLst>
                <a:path w="1" h="38828" fill="none" extrusionOk="0">
                  <a:moveTo>
                    <a:pt x="0" y="0"/>
                  </a:moveTo>
                  <a:lnTo>
                    <a:pt x="0" y="38828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5518314" y="2292250"/>
              <a:ext cx="8603" cy="11116"/>
            </a:xfrm>
            <a:custGeom>
              <a:avLst/>
              <a:gdLst/>
              <a:ahLst/>
              <a:cxnLst/>
              <a:rect l="l" t="t" r="r" b="b"/>
              <a:pathLst>
                <a:path w="801" h="1035" fill="none" extrusionOk="0">
                  <a:moveTo>
                    <a:pt x="0" y="1"/>
                  </a:moveTo>
                  <a:lnTo>
                    <a:pt x="0" y="1035"/>
                  </a:lnTo>
                  <a:lnTo>
                    <a:pt x="801" y="368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5541597" y="2162572"/>
              <a:ext cx="156213" cy="122533"/>
            </a:xfrm>
            <a:custGeom>
              <a:avLst/>
              <a:gdLst/>
              <a:ahLst/>
              <a:cxnLst/>
              <a:rect l="l" t="t" r="r" b="b"/>
              <a:pathLst>
                <a:path w="14545" h="11409" fill="none" extrusionOk="0">
                  <a:moveTo>
                    <a:pt x="0" y="11409"/>
                  </a:moveTo>
                  <a:lnTo>
                    <a:pt x="14544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5704954" y="2149674"/>
              <a:ext cx="17925" cy="7174"/>
            </a:xfrm>
            <a:custGeom>
              <a:avLst/>
              <a:gdLst/>
              <a:ahLst/>
              <a:cxnLst/>
              <a:rect l="l" t="t" r="r" b="b"/>
              <a:pathLst>
                <a:path w="1669" h="668" fill="none" extrusionOk="0">
                  <a:moveTo>
                    <a:pt x="0" y="668"/>
                  </a:moveTo>
                  <a:lnTo>
                    <a:pt x="834" y="1"/>
                  </a:lnTo>
                  <a:lnTo>
                    <a:pt x="1668" y="635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5737549" y="2167942"/>
              <a:ext cx="157642" cy="122898"/>
            </a:xfrm>
            <a:custGeom>
              <a:avLst/>
              <a:gdLst/>
              <a:ahLst/>
              <a:cxnLst/>
              <a:rect l="l" t="t" r="r" b="b"/>
              <a:pathLst>
                <a:path w="14678" h="11443" fill="none" extrusionOk="0">
                  <a:moveTo>
                    <a:pt x="1" y="1"/>
                  </a:moveTo>
                  <a:lnTo>
                    <a:pt x="14678" y="11442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5902700" y="2292250"/>
              <a:ext cx="8603" cy="11116"/>
            </a:xfrm>
            <a:custGeom>
              <a:avLst/>
              <a:gdLst/>
              <a:ahLst/>
              <a:cxnLst/>
              <a:rect l="l" t="t" r="r" b="b"/>
              <a:pathLst>
                <a:path w="801" h="1035" fill="none" extrusionOk="0">
                  <a:moveTo>
                    <a:pt x="0" y="401"/>
                  </a:moveTo>
                  <a:lnTo>
                    <a:pt x="801" y="1035"/>
                  </a:lnTo>
                  <a:lnTo>
                    <a:pt x="80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5911291" y="1857359"/>
              <a:ext cx="11" cy="417378"/>
            </a:xfrm>
            <a:custGeom>
              <a:avLst/>
              <a:gdLst/>
              <a:ahLst/>
              <a:cxnLst/>
              <a:rect l="l" t="t" r="r" b="b"/>
              <a:pathLst>
                <a:path w="1" h="38862" fill="none" extrusionOk="0">
                  <a:moveTo>
                    <a:pt x="1" y="38861"/>
                  </a:moveTo>
                  <a:lnTo>
                    <a:pt x="1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5900187" y="1837652"/>
              <a:ext cx="11116" cy="11116"/>
            </a:xfrm>
            <a:custGeom>
              <a:avLst/>
              <a:gdLst/>
              <a:ahLst/>
              <a:cxnLst/>
              <a:rect l="l" t="t" r="r" b="b"/>
              <a:pathLst>
                <a:path w="1035" h="1035" fill="none" extrusionOk="0">
                  <a:moveTo>
                    <a:pt x="1035" y="1035"/>
                  </a:moveTo>
                  <a:lnTo>
                    <a:pt x="1035" y="1"/>
                  </a:lnTo>
                  <a:lnTo>
                    <a:pt x="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5538010" y="1837652"/>
              <a:ext cx="344657" cy="11"/>
            </a:xfrm>
            <a:custGeom>
              <a:avLst/>
              <a:gdLst/>
              <a:ahLst/>
              <a:cxnLst/>
              <a:rect l="l" t="t" r="r" b="b"/>
              <a:pathLst>
                <a:path w="32091" h="1" fill="none" extrusionOk="0">
                  <a:moveTo>
                    <a:pt x="32090" y="1"/>
                  </a:moveTo>
                  <a:lnTo>
                    <a:pt x="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2"/>
            <p:cNvSpPr/>
            <p:nvPr/>
          </p:nvSpPr>
          <p:spPr>
            <a:xfrm>
              <a:off x="5560939" y="1930075"/>
              <a:ext cx="310622" cy="3598"/>
            </a:xfrm>
            <a:custGeom>
              <a:avLst/>
              <a:gdLst/>
              <a:ahLst/>
              <a:cxnLst/>
              <a:rect l="l" t="t" r="r" b="b"/>
              <a:pathLst>
                <a:path w="28922" h="335" fill="none" extrusionOk="0">
                  <a:moveTo>
                    <a:pt x="1" y="168"/>
                  </a:moveTo>
                  <a:cubicBezTo>
                    <a:pt x="1" y="168"/>
                    <a:pt x="10008" y="1"/>
                    <a:pt x="14278" y="168"/>
                  </a:cubicBezTo>
                  <a:cubicBezTo>
                    <a:pt x="18547" y="334"/>
                    <a:pt x="28921" y="168"/>
                    <a:pt x="28921" y="168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2"/>
            <p:cNvSpPr/>
            <p:nvPr/>
          </p:nvSpPr>
          <p:spPr>
            <a:xfrm>
              <a:off x="5560939" y="2011039"/>
              <a:ext cx="310622" cy="3598"/>
            </a:xfrm>
            <a:custGeom>
              <a:avLst/>
              <a:gdLst/>
              <a:ahLst/>
              <a:cxnLst/>
              <a:rect l="l" t="t" r="r" b="b"/>
              <a:pathLst>
                <a:path w="28922" h="335" fill="none" extrusionOk="0">
                  <a:moveTo>
                    <a:pt x="1" y="167"/>
                  </a:moveTo>
                  <a:cubicBezTo>
                    <a:pt x="1" y="167"/>
                    <a:pt x="10008" y="1"/>
                    <a:pt x="14278" y="167"/>
                  </a:cubicBezTo>
                  <a:cubicBezTo>
                    <a:pt x="18547" y="334"/>
                    <a:pt x="28921" y="167"/>
                    <a:pt x="28921" y="167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5560939" y="2091639"/>
              <a:ext cx="310622" cy="3952"/>
            </a:xfrm>
            <a:custGeom>
              <a:avLst/>
              <a:gdLst/>
              <a:ahLst/>
              <a:cxnLst/>
              <a:rect l="l" t="t" r="r" b="b"/>
              <a:pathLst>
                <a:path w="28922" h="368" fill="none" extrusionOk="0">
                  <a:moveTo>
                    <a:pt x="1" y="168"/>
                  </a:moveTo>
                  <a:cubicBezTo>
                    <a:pt x="1" y="168"/>
                    <a:pt x="10008" y="1"/>
                    <a:pt x="14278" y="168"/>
                  </a:cubicBezTo>
                  <a:cubicBezTo>
                    <a:pt x="18547" y="368"/>
                    <a:pt x="28921" y="168"/>
                    <a:pt x="28921" y="168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2" name="Google Shape;3222;p32"/>
          <p:cNvGrpSpPr/>
          <p:nvPr/>
        </p:nvGrpSpPr>
        <p:grpSpPr>
          <a:xfrm rot="10800000">
            <a:off x="691832" y="506791"/>
            <a:ext cx="527892" cy="548204"/>
            <a:chOff x="3925613" y="3096468"/>
            <a:chExt cx="335169" cy="348000"/>
          </a:xfrm>
        </p:grpSpPr>
        <p:sp>
          <p:nvSpPr>
            <p:cNvPr id="3223" name="Google Shape;3223;p32"/>
            <p:cNvSpPr/>
            <p:nvPr/>
          </p:nvSpPr>
          <p:spPr>
            <a:xfrm>
              <a:off x="3925613" y="3099145"/>
              <a:ext cx="181299" cy="213761"/>
            </a:xfrm>
            <a:custGeom>
              <a:avLst/>
              <a:gdLst/>
              <a:ahLst/>
              <a:cxnLst/>
              <a:rect l="l" t="t" r="r" b="b"/>
              <a:pathLst>
                <a:path w="16928" h="19959" extrusionOk="0">
                  <a:moveTo>
                    <a:pt x="10217" y="1"/>
                  </a:moveTo>
                  <a:cubicBezTo>
                    <a:pt x="9343" y="1"/>
                    <a:pt x="8477" y="743"/>
                    <a:pt x="7900" y="1512"/>
                  </a:cubicBezTo>
                  <a:cubicBezTo>
                    <a:pt x="7239" y="2446"/>
                    <a:pt x="6460" y="3535"/>
                    <a:pt x="5332" y="3613"/>
                  </a:cubicBezTo>
                  <a:cubicBezTo>
                    <a:pt x="5282" y="3617"/>
                    <a:pt x="5233" y="3618"/>
                    <a:pt x="5183" y="3618"/>
                  </a:cubicBezTo>
                  <a:cubicBezTo>
                    <a:pt x="4688" y="3618"/>
                    <a:pt x="4193" y="3458"/>
                    <a:pt x="3697" y="3458"/>
                  </a:cubicBezTo>
                  <a:cubicBezTo>
                    <a:pt x="2297" y="3535"/>
                    <a:pt x="1440" y="5092"/>
                    <a:pt x="1285" y="6493"/>
                  </a:cubicBezTo>
                  <a:cubicBezTo>
                    <a:pt x="1129" y="7894"/>
                    <a:pt x="1440" y="9334"/>
                    <a:pt x="1051" y="10657"/>
                  </a:cubicBezTo>
                  <a:cubicBezTo>
                    <a:pt x="701" y="11746"/>
                    <a:pt x="1" y="12875"/>
                    <a:pt x="545" y="13848"/>
                  </a:cubicBezTo>
                  <a:cubicBezTo>
                    <a:pt x="779" y="14276"/>
                    <a:pt x="1246" y="14548"/>
                    <a:pt x="1479" y="14937"/>
                  </a:cubicBezTo>
                  <a:cubicBezTo>
                    <a:pt x="2180" y="15988"/>
                    <a:pt x="1440" y="17466"/>
                    <a:pt x="1985" y="18673"/>
                  </a:cubicBezTo>
                  <a:cubicBezTo>
                    <a:pt x="2366" y="19580"/>
                    <a:pt x="3384" y="19959"/>
                    <a:pt x="4395" y="19959"/>
                  </a:cubicBezTo>
                  <a:cubicBezTo>
                    <a:pt x="4729" y="19959"/>
                    <a:pt x="5062" y="19917"/>
                    <a:pt x="5371" y="19840"/>
                  </a:cubicBezTo>
                  <a:cubicBezTo>
                    <a:pt x="6655" y="19490"/>
                    <a:pt x="7744" y="18712"/>
                    <a:pt x="9029" y="18362"/>
                  </a:cubicBezTo>
                  <a:cubicBezTo>
                    <a:pt x="9924" y="18089"/>
                    <a:pt x="10896" y="18050"/>
                    <a:pt x="11830" y="17817"/>
                  </a:cubicBezTo>
                  <a:cubicBezTo>
                    <a:pt x="12803" y="17661"/>
                    <a:pt x="13620" y="17077"/>
                    <a:pt x="14126" y="16221"/>
                  </a:cubicBezTo>
                  <a:cubicBezTo>
                    <a:pt x="14365" y="15675"/>
                    <a:pt x="14664" y="14889"/>
                    <a:pt x="15155" y="14889"/>
                  </a:cubicBezTo>
                  <a:cubicBezTo>
                    <a:pt x="15223" y="14889"/>
                    <a:pt x="15295" y="14904"/>
                    <a:pt x="15371" y="14937"/>
                  </a:cubicBezTo>
                  <a:lnTo>
                    <a:pt x="13543" y="17077"/>
                  </a:lnTo>
                  <a:cubicBezTo>
                    <a:pt x="13711" y="17165"/>
                    <a:pt x="13884" y="17205"/>
                    <a:pt x="14054" y="17205"/>
                  </a:cubicBezTo>
                  <a:cubicBezTo>
                    <a:pt x="14866" y="17205"/>
                    <a:pt x="15632" y="16304"/>
                    <a:pt x="15761" y="15404"/>
                  </a:cubicBezTo>
                  <a:cubicBezTo>
                    <a:pt x="15877" y="14314"/>
                    <a:pt x="15410" y="13225"/>
                    <a:pt x="15410" y="12135"/>
                  </a:cubicBezTo>
                  <a:cubicBezTo>
                    <a:pt x="15410" y="11435"/>
                    <a:pt x="15527" y="10734"/>
                    <a:pt x="15722" y="10034"/>
                  </a:cubicBezTo>
                  <a:lnTo>
                    <a:pt x="16617" y="6376"/>
                  </a:lnTo>
                  <a:cubicBezTo>
                    <a:pt x="16850" y="5598"/>
                    <a:pt x="16928" y="4781"/>
                    <a:pt x="16850" y="3963"/>
                  </a:cubicBezTo>
                  <a:cubicBezTo>
                    <a:pt x="16733" y="3107"/>
                    <a:pt x="16072" y="2446"/>
                    <a:pt x="15255" y="2290"/>
                  </a:cubicBezTo>
                  <a:cubicBezTo>
                    <a:pt x="15193" y="2283"/>
                    <a:pt x="15132" y="2280"/>
                    <a:pt x="15072" y="2280"/>
                  </a:cubicBezTo>
                  <a:cubicBezTo>
                    <a:pt x="14589" y="2280"/>
                    <a:pt x="14123" y="2483"/>
                    <a:pt x="13643" y="2483"/>
                  </a:cubicBezTo>
                  <a:cubicBezTo>
                    <a:pt x="13532" y="2483"/>
                    <a:pt x="13421" y="2472"/>
                    <a:pt x="13309" y="2446"/>
                  </a:cubicBezTo>
                  <a:cubicBezTo>
                    <a:pt x="12142" y="2212"/>
                    <a:pt x="11830" y="539"/>
                    <a:pt x="10780" y="111"/>
                  </a:cubicBezTo>
                  <a:cubicBezTo>
                    <a:pt x="10594" y="35"/>
                    <a:pt x="10405" y="1"/>
                    <a:pt x="10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3926449" y="3096468"/>
              <a:ext cx="183805" cy="219084"/>
            </a:xfrm>
            <a:custGeom>
              <a:avLst/>
              <a:gdLst/>
              <a:ahLst/>
              <a:cxnLst/>
              <a:rect l="l" t="t" r="r" b="b"/>
              <a:pathLst>
                <a:path w="17162" h="20456" extrusionOk="0">
                  <a:moveTo>
                    <a:pt x="15157" y="15280"/>
                  </a:moveTo>
                  <a:cubicBezTo>
                    <a:pt x="15200" y="15280"/>
                    <a:pt x="15245" y="15288"/>
                    <a:pt x="15293" y="15304"/>
                  </a:cubicBezTo>
                  <a:cubicBezTo>
                    <a:pt x="15306" y="15306"/>
                    <a:pt x="15319" y="15308"/>
                    <a:pt x="15331" y="15308"/>
                  </a:cubicBezTo>
                  <a:cubicBezTo>
                    <a:pt x="15343" y="15308"/>
                    <a:pt x="15354" y="15306"/>
                    <a:pt x="15365" y="15304"/>
                  </a:cubicBezTo>
                  <a:lnTo>
                    <a:pt x="15365" y="15304"/>
                  </a:lnTo>
                  <a:cubicBezTo>
                    <a:pt x="15353" y="15898"/>
                    <a:pt x="15186" y="16457"/>
                    <a:pt x="14671" y="16860"/>
                  </a:cubicBezTo>
                  <a:cubicBezTo>
                    <a:pt x="14455" y="17050"/>
                    <a:pt x="14182" y="17164"/>
                    <a:pt x="13893" y="17164"/>
                  </a:cubicBezTo>
                  <a:cubicBezTo>
                    <a:pt x="13877" y="17164"/>
                    <a:pt x="13862" y="17163"/>
                    <a:pt x="13847" y="17163"/>
                  </a:cubicBezTo>
                  <a:lnTo>
                    <a:pt x="13847" y="17163"/>
                  </a:lnTo>
                  <a:cubicBezTo>
                    <a:pt x="14107" y="16855"/>
                    <a:pt x="14311" y="16501"/>
                    <a:pt x="14437" y="16121"/>
                  </a:cubicBezTo>
                  <a:cubicBezTo>
                    <a:pt x="14577" y="15842"/>
                    <a:pt x="14779" y="15280"/>
                    <a:pt x="15157" y="15280"/>
                  </a:cubicBezTo>
                  <a:close/>
                  <a:moveTo>
                    <a:pt x="10021" y="554"/>
                  </a:moveTo>
                  <a:cubicBezTo>
                    <a:pt x="10274" y="554"/>
                    <a:pt x="10530" y="624"/>
                    <a:pt x="10741" y="750"/>
                  </a:cubicBezTo>
                  <a:cubicBezTo>
                    <a:pt x="11052" y="984"/>
                    <a:pt x="11324" y="1256"/>
                    <a:pt x="11519" y="1606"/>
                  </a:cubicBezTo>
                  <a:cubicBezTo>
                    <a:pt x="11947" y="2229"/>
                    <a:pt x="12414" y="2929"/>
                    <a:pt x="13270" y="3046"/>
                  </a:cubicBezTo>
                  <a:cubicBezTo>
                    <a:pt x="13338" y="3056"/>
                    <a:pt x="13406" y="3060"/>
                    <a:pt x="13474" y="3060"/>
                  </a:cubicBezTo>
                  <a:cubicBezTo>
                    <a:pt x="13951" y="3060"/>
                    <a:pt x="14428" y="2851"/>
                    <a:pt x="14904" y="2851"/>
                  </a:cubicBezTo>
                  <a:cubicBezTo>
                    <a:pt x="14934" y="2849"/>
                    <a:pt x="14964" y="2848"/>
                    <a:pt x="14994" y="2848"/>
                  </a:cubicBezTo>
                  <a:cubicBezTo>
                    <a:pt x="15430" y="2848"/>
                    <a:pt x="15853" y="3110"/>
                    <a:pt x="16072" y="3474"/>
                  </a:cubicBezTo>
                  <a:cubicBezTo>
                    <a:pt x="16772" y="4447"/>
                    <a:pt x="16422" y="5731"/>
                    <a:pt x="16150" y="6782"/>
                  </a:cubicBezTo>
                  <a:cubicBezTo>
                    <a:pt x="15877" y="8027"/>
                    <a:pt x="15566" y="9272"/>
                    <a:pt x="15255" y="10517"/>
                  </a:cubicBezTo>
                  <a:cubicBezTo>
                    <a:pt x="15099" y="11101"/>
                    <a:pt x="15021" y="11685"/>
                    <a:pt x="15021" y="12269"/>
                  </a:cubicBezTo>
                  <a:cubicBezTo>
                    <a:pt x="15021" y="12852"/>
                    <a:pt x="15099" y="13436"/>
                    <a:pt x="15216" y="13981"/>
                  </a:cubicBezTo>
                  <a:cubicBezTo>
                    <a:pt x="15281" y="14321"/>
                    <a:pt x="15342" y="14679"/>
                    <a:pt x="15360" y="15031"/>
                  </a:cubicBezTo>
                  <a:lnTo>
                    <a:pt x="15332" y="15031"/>
                  </a:lnTo>
                  <a:cubicBezTo>
                    <a:pt x="15235" y="14993"/>
                    <a:pt x="15144" y="14975"/>
                    <a:pt x="15058" y="14975"/>
                  </a:cubicBezTo>
                  <a:cubicBezTo>
                    <a:pt x="14459" y="14975"/>
                    <a:pt x="14131" y="15839"/>
                    <a:pt x="13893" y="16316"/>
                  </a:cubicBezTo>
                  <a:cubicBezTo>
                    <a:pt x="13426" y="17288"/>
                    <a:pt x="12453" y="17716"/>
                    <a:pt x="11402" y="17911"/>
                  </a:cubicBezTo>
                  <a:cubicBezTo>
                    <a:pt x="10235" y="18145"/>
                    <a:pt x="9067" y="18261"/>
                    <a:pt x="7939" y="18728"/>
                  </a:cubicBezTo>
                  <a:cubicBezTo>
                    <a:pt x="6927" y="19156"/>
                    <a:pt x="5954" y="19779"/>
                    <a:pt x="4865" y="19935"/>
                  </a:cubicBezTo>
                  <a:cubicBezTo>
                    <a:pt x="4664" y="19980"/>
                    <a:pt x="4460" y="20002"/>
                    <a:pt x="4259" y="20002"/>
                  </a:cubicBezTo>
                  <a:cubicBezTo>
                    <a:pt x="3601" y="20002"/>
                    <a:pt x="2958" y="19768"/>
                    <a:pt x="2452" y="19351"/>
                  </a:cubicBezTo>
                  <a:cubicBezTo>
                    <a:pt x="1713" y="18612"/>
                    <a:pt x="1946" y="17483"/>
                    <a:pt x="1946" y="16588"/>
                  </a:cubicBezTo>
                  <a:cubicBezTo>
                    <a:pt x="1985" y="16121"/>
                    <a:pt x="1868" y="15654"/>
                    <a:pt x="1674" y="15226"/>
                  </a:cubicBezTo>
                  <a:cubicBezTo>
                    <a:pt x="1440" y="14759"/>
                    <a:pt x="1012" y="14487"/>
                    <a:pt x="701" y="14059"/>
                  </a:cubicBezTo>
                  <a:cubicBezTo>
                    <a:pt x="117" y="13125"/>
                    <a:pt x="895" y="11918"/>
                    <a:pt x="1168" y="11023"/>
                  </a:cubicBezTo>
                  <a:cubicBezTo>
                    <a:pt x="1752" y="9000"/>
                    <a:pt x="740" y="6470"/>
                    <a:pt x="2257" y="4719"/>
                  </a:cubicBezTo>
                  <a:cubicBezTo>
                    <a:pt x="2530" y="4369"/>
                    <a:pt x="2919" y="4136"/>
                    <a:pt x="3308" y="4058"/>
                  </a:cubicBezTo>
                  <a:cubicBezTo>
                    <a:pt x="3425" y="4034"/>
                    <a:pt x="3540" y="4025"/>
                    <a:pt x="3654" y="4025"/>
                  </a:cubicBezTo>
                  <a:cubicBezTo>
                    <a:pt x="4110" y="4025"/>
                    <a:pt x="4546" y="4175"/>
                    <a:pt x="4981" y="4175"/>
                  </a:cubicBezTo>
                  <a:cubicBezTo>
                    <a:pt x="5010" y="4176"/>
                    <a:pt x="5039" y="4176"/>
                    <a:pt x="5068" y="4176"/>
                  </a:cubicBezTo>
                  <a:cubicBezTo>
                    <a:pt x="5998" y="4176"/>
                    <a:pt x="6711" y="3570"/>
                    <a:pt x="7277" y="2890"/>
                  </a:cubicBezTo>
                  <a:cubicBezTo>
                    <a:pt x="7861" y="2190"/>
                    <a:pt x="8445" y="1178"/>
                    <a:pt x="9418" y="711"/>
                  </a:cubicBezTo>
                  <a:cubicBezTo>
                    <a:pt x="9596" y="604"/>
                    <a:pt x="9807" y="554"/>
                    <a:pt x="10021" y="554"/>
                  </a:cubicBezTo>
                  <a:close/>
                  <a:moveTo>
                    <a:pt x="10013" y="1"/>
                  </a:moveTo>
                  <a:cubicBezTo>
                    <a:pt x="9555" y="1"/>
                    <a:pt x="9095" y="157"/>
                    <a:pt x="8717" y="478"/>
                  </a:cubicBezTo>
                  <a:cubicBezTo>
                    <a:pt x="7783" y="1100"/>
                    <a:pt x="7316" y="2073"/>
                    <a:pt x="6577" y="2851"/>
                  </a:cubicBezTo>
                  <a:cubicBezTo>
                    <a:pt x="6266" y="3202"/>
                    <a:pt x="5837" y="3474"/>
                    <a:pt x="5371" y="3591"/>
                  </a:cubicBezTo>
                  <a:cubicBezTo>
                    <a:pt x="5259" y="3612"/>
                    <a:pt x="5148" y="3620"/>
                    <a:pt x="5037" y="3620"/>
                  </a:cubicBezTo>
                  <a:cubicBezTo>
                    <a:pt x="4569" y="3620"/>
                    <a:pt x="4104" y="3470"/>
                    <a:pt x="3661" y="3470"/>
                  </a:cubicBezTo>
                  <a:cubicBezTo>
                    <a:pt x="3621" y="3470"/>
                    <a:pt x="3581" y="3471"/>
                    <a:pt x="3542" y="3474"/>
                  </a:cubicBezTo>
                  <a:cubicBezTo>
                    <a:pt x="2608" y="3552"/>
                    <a:pt x="1829" y="4136"/>
                    <a:pt x="1440" y="4953"/>
                  </a:cubicBezTo>
                  <a:cubicBezTo>
                    <a:pt x="934" y="5887"/>
                    <a:pt x="740" y="6976"/>
                    <a:pt x="818" y="8066"/>
                  </a:cubicBezTo>
                  <a:cubicBezTo>
                    <a:pt x="857" y="8727"/>
                    <a:pt x="857" y="9389"/>
                    <a:pt x="818" y="10051"/>
                  </a:cubicBezTo>
                  <a:cubicBezTo>
                    <a:pt x="740" y="10634"/>
                    <a:pt x="584" y="11257"/>
                    <a:pt x="351" y="11802"/>
                  </a:cubicBezTo>
                  <a:cubicBezTo>
                    <a:pt x="117" y="12307"/>
                    <a:pt x="0" y="12891"/>
                    <a:pt x="0" y="13436"/>
                  </a:cubicBezTo>
                  <a:cubicBezTo>
                    <a:pt x="39" y="13981"/>
                    <a:pt x="312" y="14448"/>
                    <a:pt x="701" y="14798"/>
                  </a:cubicBezTo>
                  <a:cubicBezTo>
                    <a:pt x="1129" y="15148"/>
                    <a:pt x="1401" y="15654"/>
                    <a:pt x="1479" y="16199"/>
                  </a:cubicBezTo>
                  <a:cubicBezTo>
                    <a:pt x="1518" y="16744"/>
                    <a:pt x="1479" y="17250"/>
                    <a:pt x="1479" y="17794"/>
                  </a:cubicBezTo>
                  <a:cubicBezTo>
                    <a:pt x="1401" y="18728"/>
                    <a:pt x="1868" y="19662"/>
                    <a:pt x="2724" y="20090"/>
                  </a:cubicBezTo>
                  <a:cubicBezTo>
                    <a:pt x="3235" y="20333"/>
                    <a:pt x="3791" y="20455"/>
                    <a:pt x="4346" y="20455"/>
                  </a:cubicBezTo>
                  <a:cubicBezTo>
                    <a:pt x="4679" y="20455"/>
                    <a:pt x="5011" y="20411"/>
                    <a:pt x="5332" y="20324"/>
                  </a:cubicBezTo>
                  <a:cubicBezTo>
                    <a:pt x="6538" y="20051"/>
                    <a:pt x="7550" y="19351"/>
                    <a:pt x="8717" y="18923"/>
                  </a:cubicBezTo>
                  <a:cubicBezTo>
                    <a:pt x="9884" y="18534"/>
                    <a:pt x="11246" y="18573"/>
                    <a:pt x="12414" y="18106"/>
                  </a:cubicBezTo>
                  <a:cubicBezTo>
                    <a:pt x="12779" y="17984"/>
                    <a:pt x="13120" y="17791"/>
                    <a:pt x="13418" y="17564"/>
                  </a:cubicBezTo>
                  <a:lnTo>
                    <a:pt x="13418" y="17564"/>
                  </a:lnTo>
                  <a:cubicBezTo>
                    <a:pt x="13621" y="17678"/>
                    <a:pt x="13828" y="17728"/>
                    <a:pt x="14030" y="17728"/>
                  </a:cubicBezTo>
                  <a:cubicBezTo>
                    <a:pt x="14663" y="17728"/>
                    <a:pt x="15261" y="17239"/>
                    <a:pt x="15605" y="16666"/>
                  </a:cubicBezTo>
                  <a:cubicBezTo>
                    <a:pt x="16227" y="15654"/>
                    <a:pt x="15916" y="14487"/>
                    <a:pt x="15721" y="13397"/>
                  </a:cubicBezTo>
                  <a:cubicBezTo>
                    <a:pt x="15605" y="12736"/>
                    <a:pt x="15605" y="12074"/>
                    <a:pt x="15683" y="11412"/>
                  </a:cubicBezTo>
                  <a:cubicBezTo>
                    <a:pt x="15799" y="10751"/>
                    <a:pt x="15994" y="10089"/>
                    <a:pt x="16150" y="9428"/>
                  </a:cubicBezTo>
                  <a:cubicBezTo>
                    <a:pt x="16500" y="8144"/>
                    <a:pt x="16811" y="6860"/>
                    <a:pt x="17006" y="5537"/>
                  </a:cubicBezTo>
                  <a:cubicBezTo>
                    <a:pt x="17161" y="4447"/>
                    <a:pt x="16967" y="3280"/>
                    <a:pt x="16033" y="2618"/>
                  </a:cubicBezTo>
                  <a:cubicBezTo>
                    <a:pt x="15721" y="2369"/>
                    <a:pt x="15335" y="2244"/>
                    <a:pt x="14935" y="2244"/>
                  </a:cubicBezTo>
                  <a:cubicBezTo>
                    <a:pt x="14834" y="2244"/>
                    <a:pt x="14733" y="2252"/>
                    <a:pt x="14632" y="2268"/>
                  </a:cubicBezTo>
                  <a:cubicBezTo>
                    <a:pt x="14261" y="2321"/>
                    <a:pt x="13872" y="2464"/>
                    <a:pt x="13490" y="2464"/>
                  </a:cubicBezTo>
                  <a:cubicBezTo>
                    <a:pt x="13310" y="2464"/>
                    <a:pt x="13132" y="2433"/>
                    <a:pt x="12959" y="2346"/>
                  </a:cubicBezTo>
                  <a:cubicBezTo>
                    <a:pt x="12219" y="1956"/>
                    <a:pt x="11947" y="1061"/>
                    <a:pt x="11363" y="517"/>
                  </a:cubicBezTo>
                  <a:cubicBezTo>
                    <a:pt x="10983" y="176"/>
                    <a:pt x="10499" y="1"/>
                    <a:pt x="10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3948950" y="3103847"/>
              <a:ext cx="133382" cy="162117"/>
            </a:xfrm>
            <a:custGeom>
              <a:avLst/>
              <a:gdLst/>
              <a:ahLst/>
              <a:cxnLst/>
              <a:rect l="l" t="t" r="r" b="b"/>
              <a:pathLst>
                <a:path w="12454" h="15137" extrusionOk="0">
                  <a:moveTo>
                    <a:pt x="8119" y="474"/>
                  </a:moveTo>
                  <a:cubicBezTo>
                    <a:pt x="8631" y="474"/>
                    <a:pt x="9102" y="681"/>
                    <a:pt x="9457" y="1267"/>
                  </a:cubicBezTo>
                  <a:cubicBezTo>
                    <a:pt x="10196" y="2435"/>
                    <a:pt x="9729" y="3875"/>
                    <a:pt x="9573" y="5159"/>
                  </a:cubicBezTo>
                  <a:cubicBezTo>
                    <a:pt x="9262" y="7727"/>
                    <a:pt x="10624" y="9945"/>
                    <a:pt x="11402" y="12319"/>
                  </a:cubicBezTo>
                  <a:cubicBezTo>
                    <a:pt x="11558" y="12825"/>
                    <a:pt x="12181" y="14381"/>
                    <a:pt x="11480" y="14615"/>
                  </a:cubicBezTo>
                  <a:cubicBezTo>
                    <a:pt x="11390" y="14649"/>
                    <a:pt x="11292" y="14664"/>
                    <a:pt x="11191" y="14664"/>
                  </a:cubicBezTo>
                  <a:cubicBezTo>
                    <a:pt x="10595" y="14664"/>
                    <a:pt x="9856" y="14147"/>
                    <a:pt x="9457" y="13914"/>
                  </a:cubicBezTo>
                  <a:cubicBezTo>
                    <a:pt x="7900" y="13058"/>
                    <a:pt x="6344" y="12241"/>
                    <a:pt x="4826" y="11385"/>
                  </a:cubicBezTo>
                  <a:cubicBezTo>
                    <a:pt x="4779" y="11362"/>
                    <a:pt x="4735" y="11351"/>
                    <a:pt x="4693" y="11351"/>
                  </a:cubicBezTo>
                  <a:cubicBezTo>
                    <a:pt x="4595" y="11351"/>
                    <a:pt x="4515" y="11408"/>
                    <a:pt x="4471" y="11483"/>
                  </a:cubicBezTo>
                  <a:lnTo>
                    <a:pt x="4471" y="11483"/>
                  </a:lnTo>
                  <a:cubicBezTo>
                    <a:pt x="3560" y="11031"/>
                    <a:pt x="2674" y="10508"/>
                    <a:pt x="1830" y="9945"/>
                  </a:cubicBezTo>
                  <a:cubicBezTo>
                    <a:pt x="1246" y="9595"/>
                    <a:pt x="779" y="9050"/>
                    <a:pt x="546" y="8428"/>
                  </a:cubicBezTo>
                  <a:cubicBezTo>
                    <a:pt x="390" y="7727"/>
                    <a:pt x="857" y="7182"/>
                    <a:pt x="1324" y="6715"/>
                  </a:cubicBezTo>
                  <a:cubicBezTo>
                    <a:pt x="1674" y="6404"/>
                    <a:pt x="2024" y="6015"/>
                    <a:pt x="2297" y="5587"/>
                  </a:cubicBezTo>
                  <a:cubicBezTo>
                    <a:pt x="2569" y="5042"/>
                    <a:pt x="2841" y="4458"/>
                    <a:pt x="3036" y="3914"/>
                  </a:cubicBezTo>
                  <a:cubicBezTo>
                    <a:pt x="3542" y="2668"/>
                    <a:pt x="4593" y="1929"/>
                    <a:pt x="5760" y="1306"/>
                  </a:cubicBezTo>
                  <a:cubicBezTo>
                    <a:pt x="6465" y="954"/>
                    <a:pt x="7339" y="474"/>
                    <a:pt x="8119" y="474"/>
                  </a:cubicBezTo>
                  <a:close/>
                  <a:moveTo>
                    <a:pt x="8061" y="0"/>
                  </a:moveTo>
                  <a:cubicBezTo>
                    <a:pt x="7720" y="0"/>
                    <a:pt x="7362" y="74"/>
                    <a:pt x="7005" y="217"/>
                  </a:cubicBezTo>
                  <a:cubicBezTo>
                    <a:pt x="5643" y="645"/>
                    <a:pt x="4437" y="1423"/>
                    <a:pt x="3425" y="2396"/>
                  </a:cubicBezTo>
                  <a:cubicBezTo>
                    <a:pt x="2958" y="2902"/>
                    <a:pt x="2647" y="3486"/>
                    <a:pt x="2452" y="4147"/>
                  </a:cubicBezTo>
                  <a:cubicBezTo>
                    <a:pt x="2180" y="4925"/>
                    <a:pt x="1752" y="5626"/>
                    <a:pt x="1168" y="6209"/>
                  </a:cubicBezTo>
                  <a:cubicBezTo>
                    <a:pt x="662" y="6599"/>
                    <a:pt x="312" y="7143"/>
                    <a:pt x="118" y="7766"/>
                  </a:cubicBezTo>
                  <a:cubicBezTo>
                    <a:pt x="1" y="8428"/>
                    <a:pt x="195" y="9089"/>
                    <a:pt x="662" y="9556"/>
                  </a:cubicBezTo>
                  <a:cubicBezTo>
                    <a:pt x="1246" y="10140"/>
                    <a:pt x="1908" y="10607"/>
                    <a:pt x="2608" y="10996"/>
                  </a:cubicBezTo>
                  <a:cubicBezTo>
                    <a:pt x="3503" y="11541"/>
                    <a:pt x="4398" y="12008"/>
                    <a:pt x="5332" y="12397"/>
                  </a:cubicBezTo>
                  <a:cubicBezTo>
                    <a:pt x="5379" y="12420"/>
                    <a:pt x="5424" y="12430"/>
                    <a:pt x="5466" y="12430"/>
                  </a:cubicBezTo>
                  <a:cubicBezTo>
                    <a:pt x="5522" y="12430"/>
                    <a:pt x="5572" y="12412"/>
                    <a:pt x="5613" y="12383"/>
                  </a:cubicBezTo>
                  <a:lnTo>
                    <a:pt x="5613" y="12383"/>
                  </a:lnTo>
                  <a:lnTo>
                    <a:pt x="9612" y="14537"/>
                  </a:lnTo>
                  <a:cubicBezTo>
                    <a:pt x="10037" y="14773"/>
                    <a:pt x="10746" y="15137"/>
                    <a:pt x="11335" y="15137"/>
                  </a:cubicBezTo>
                  <a:cubicBezTo>
                    <a:pt x="11718" y="15137"/>
                    <a:pt x="12051" y="14982"/>
                    <a:pt x="12220" y="14537"/>
                  </a:cubicBezTo>
                  <a:cubicBezTo>
                    <a:pt x="12453" y="13953"/>
                    <a:pt x="12142" y="13019"/>
                    <a:pt x="11947" y="12436"/>
                  </a:cubicBezTo>
                  <a:cubicBezTo>
                    <a:pt x="11714" y="11696"/>
                    <a:pt x="11402" y="10957"/>
                    <a:pt x="11130" y="10257"/>
                  </a:cubicBezTo>
                  <a:cubicBezTo>
                    <a:pt x="10507" y="8778"/>
                    <a:pt x="9885" y="7221"/>
                    <a:pt x="10002" y="5587"/>
                  </a:cubicBezTo>
                  <a:cubicBezTo>
                    <a:pt x="10118" y="4108"/>
                    <a:pt x="10702" y="2591"/>
                    <a:pt x="9963" y="1190"/>
                  </a:cubicBezTo>
                  <a:cubicBezTo>
                    <a:pt x="9530" y="379"/>
                    <a:pt x="8836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2"/>
            <p:cNvSpPr/>
            <p:nvPr/>
          </p:nvSpPr>
          <p:spPr>
            <a:xfrm>
              <a:off x="4060570" y="3133663"/>
              <a:ext cx="50519" cy="132119"/>
            </a:xfrm>
            <a:custGeom>
              <a:avLst/>
              <a:gdLst/>
              <a:ahLst/>
              <a:cxnLst/>
              <a:rect l="l" t="t" r="r" b="b"/>
              <a:pathLst>
                <a:path w="4717" h="12336" extrusionOk="0">
                  <a:moveTo>
                    <a:pt x="3063" y="0"/>
                  </a:moveTo>
                  <a:cubicBezTo>
                    <a:pt x="2908" y="0"/>
                    <a:pt x="2754" y="17"/>
                    <a:pt x="2615" y="40"/>
                  </a:cubicBezTo>
                  <a:cubicBezTo>
                    <a:pt x="2134" y="130"/>
                    <a:pt x="1467" y="731"/>
                    <a:pt x="920" y="731"/>
                  </a:cubicBezTo>
                  <a:cubicBezTo>
                    <a:pt x="758" y="731"/>
                    <a:pt x="607" y="679"/>
                    <a:pt x="475" y="546"/>
                  </a:cubicBezTo>
                  <a:cubicBezTo>
                    <a:pt x="427" y="514"/>
                    <a:pt x="377" y="500"/>
                    <a:pt x="330" y="500"/>
                  </a:cubicBezTo>
                  <a:cubicBezTo>
                    <a:pt x="147" y="500"/>
                    <a:pt x="1" y="710"/>
                    <a:pt x="124" y="896"/>
                  </a:cubicBezTo>
                  <a:cubicBezTo>
                    <a:pt x="369" y="1130"/>
                    <a:pt x="611" y="1217"/>
                    <a:pt x="851" y="1217"/>
                  </a:cubicBezTo>
                  <a:cubicBezTo>
                    <a:pt x="1451" y="1217"/>
                    <a:pt x="2043" y="674"/>
                    <a:pt x="2654" y="507"/>
                  </a:cubicBezTo>
                  <a:cubicBezTo>
                    <a:pt x="2770" y="486"/>
                    <a:pt x="2866" y="473"/>
                    <a:pt x="2950" y="473"/>
                  </a:cubicBezTo>
                  <a:cubicBezTo>
                    <a:pt x="3175" y="473"/>
                    <a:pt x="3311" y="563"/>
                    <a:pt x="3510" y="818"/>
                  </a:cubicBezTo>
                  <a:cubicBezTo>
                    <a:pt x="3665" y="1052"/>
                    <a:pt x="3743" y="1363"/>
                    <a:pt x="3665" y="1635"/>
                  </a:cubicBezTo>
                  <a:cubicBezTo>
                    <a:pt x="3588" y="1986"/>
                    <a:pt x="3471" y="2297"/>
                    <a:pt x="3354" y="2608"/>
                  </a:cubicBezTo>
                  <a:cubicBezTo>
                    <a:pt x="3121" y="3231"/>
                    <a:pt x="2887" y="3854"/>
                    <a:pt x="2732" y="4476"/>
                  </a:cubicBezTo>
                  <a:cubicBezTo>
                    <a:pt x="2381" y="5721"/>
                    <a:pt x="2226" y="7006"/>
                    <a:pt x="2226" y="8290"/>
                  </a:cubicBezTo>
                  <a:cubicBezTo>
                    <a:pt x="2265" y="9496"/>
                    <a:pt x="2381" y="10897"/>
                    <a:pt x="1564" y="11909"/>
                  </a:cubicBezTo>
                  <a:cubicBezTo>
                    <a:pt x="1385" y="12088"/>
                    <a:pt x="1550" y="12336"/>
                    <a:pt x="1724" y="12336"/>
                  </a:cubicBezTo>
                  <a:cubicBezTo>
                    <a:pt x="1777" y="12336"/>
                    <a:pt x="1830" y="12313"/>
                    <a:pt x="1875" y="12259"/>
                  </a:cubicBezTo>
                  <a:cubicBezTo>
                    <a:pt x="2693" y="11286"/>
                    <a:pt x="2732" y="10119"/>
                    <a:pt x="2732" y="8912"/>
                  </a:cubicBezTo>
                  <a:cubicBezTo>
                    <a:pt x="2654" y="7317"/>
                    <a:pt x="2848" y="5721"/>
                    <a:pt x="3276" y="4204"/>
                  </a:cubicBezTo>
                  <a:cubicBezTo>
                    <a:pt x="3588" y="3192"/>
                    <a:pt x="4716" y="1480"/>
                    <a:pt x="4016" y="390"/>
                  </a:cubicBezTo>
                  <a:cubicBezTo>
                    <a:pt x="3797" y="90"/>
                    <a:pt x="3426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2"/>
            <p:cNvSpPr/>
            <p:nvPr/>
          </p:nvSpPr>
          <p:spPr>
            <a:xfrm>
              <a:off x="4073979" y="3267870"/>
              <a:ext cx="6683" cy="5012"/>
            </a:xfrm>
            <a:custGeom>
              <a:avLst/>
              <a:gdLst/>
              <a:ahLst/>
              <a:cxnLst/>
              <a:rect l="l" t="t" r="r" b="b"/>
              <a:pathLst>
                <a:path w="624" h="468" extrusionOk="0">
                  <a:moveTo>
                    <a:pt x="312" y="0"/>
                  </a:moveTo>
                  <a:cubicBezTo>
                    <a:pt x="1" y="0"/>
                    <a:pt x="1" y="467"/>
                    <a:pt x="312" y="467"/>
                  </a:cubicBezTo>
                  <a:cubicBezTo>
                    <a:pt x="623" y="467"/>
                    <a:pt x="62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2"/>
            <p:cNvSpPr/>
            <p:nvPr/>
          </p:nvSpPr>
          <p:spPr>
            <a:xfrm>
              <a:off x="3927284" y="3209844"/>
              <a:ext cx="161250" cy="73770"/>
            </a:xfrm>
            <a:custGeom>
              <a:avLst/>
              <a:gdLst/>
              <a:ahLst/>
              <a:cxnLst/>
              <a:rect l="l" t="t" r="r" b="b"/>
              <a:pathLst>
                <a:path w="15056" h="6888" extrusionOk="0">
                  <a:moveTo>
                    <a:pt x="3368" y="1"/>
                  </a:moveTo>
                  <a:cubicBezTo>
                    <a:pt x="3349" y="1"/>
                    <a:pt x="3329" y="3"/>
                    <a:pt x="3308" y="9"/>
                  </a:cubicBezTo>
                  <a:cubicBezTo>
                    <a:pt x="2024" y="437"/>
                    <a:pt x="2063" y="2150"/>
                    <a:pt x="1362" y="3083"/>
                  </a:cubicBezTo>
                  <a:cubicBezTo>
                    <a:pt x="856" y="3745"/>
                    <a:pt x="312" y="4290"/>
                    <a:pt x="117" y="5107"/>
                  </a:cubicBezTo>
                  <a:cubicBezTo>
                    <a:pt x="0" y="5613"/>
                    <a:pt x="78" y="6391"/>
                    <a:pt x="623" y="6625"/>
                  </a:cubicBezTo>
                  <a:cubicBezTo>
                    <a:pt x="1020" y="6765"/>
                    <a:pt x="1445" y="6835"/>
                    <a:pt x="1881" y="6835"/>
                  </a:cubicBezTo>
                  <a:cubicBezTo>
                    <a:pt x="2172" y="6835"/>
                    <a:pt x="2467" y="6804"/>
                    <a:pt x="2763" y="6741"/>
                  </a:cubicBezTo>
                  <a:cubicBezTo>
                    <a:pt x="3250" y="6644"/>
                    <a:pt x="3746" y="6595"/>
                    <a:pt x="4242" y="6595"/>
                  </a:cubicBezTo>
                  <a:cubicBezTo>
                    <a:pt x="4738" y="6595"/>
                    <a:pt x="5234" y="6644"/>
                    <a:pt x="5721" y="6741"/>
                  </a:cubicBezTo>
                  <a:cubicBezTo>
                    <a:pt x="6129" y="6839"/>
                    <a:pt x="6557" y="6887"/>
                    <a:pt x="6985" y="6887"/>
                  </a:cubicBezTo>
                  <a:cubicBezTo>
                    <a:pt x="7413" y="6887"/>
                    <a:pt x="7841" y="6839"/>
                    <a:pt x="8250" y="6741"/>
                  </a:cubicBezTo>
                  <a:cubicBezTo>
                    <a:pt x="8717" y="6625"/>
                    <a:pt x="9184" y="6547"/>
                    <a:pt x="9651" y="6469"/>
                  </a:cubicBezTo>
                  <a:cubicBezTo>
                    <a:pt x="10157" y="6469"/>
                    <a:pt x="10624" y="6625"/>
                    <a:pt x="11130" y="6625"/>
                  </a:cubicBezTo>
                  <a:cubicBezTo>
                    <a:pt x="11180" y="6626"/>
                    <a:pt x="11233" y="6627"/>
                    <a:pt x="11287" y="6627"/>
                  </a:cubicBezTo>
                  <a:cubicBezTo>
                    <a:pt x="12679" y="6627"/>
                    <a:pt x="15055" y="6128"/>
                    <a:pt x="14943" y="4368"/>
                  </a:cubicBezTo>
                  <a:cubicBezTo>
                    <a:pt x="14943" y="4212"/>
                    <a:pt x="14826" y="4134"/>
                    <a:pt x="14710" y="4134"/>
                  </a:cubicBezTo>
                  <a:cubicBezTo>
                    <a:pt x="14593" y="4134"/>
                    <a:pt x="14476" y="4212"/>
                    <a:pt x="14476" y="4368"/>
                  </a:cubicBezTo>
                  <a:cubicBezTo>
                    <a:pt x="14554" y="5613"/>
                    <a:pt x="13114" y="5885"/>
                    <a:pt x="12180" y="6041"/>
                  </a:cubicBezTo>
                  <a:cubicBezTo>
                    <a:pt x="11868" y="6089"/>
                    <a:pt x="11555" y="6122"/>
                    <a:pt x="11242" y="6122"/>
                  </a:cubicBezTo>
                  <a:cubicBezTo>
                    <a:pt x="11049" y="6122"/>
                    <a:pt x="10856" y="6110"/>
                    <a:pt x="10663" y="6080"/>
                  </a:cubicBezTo>
                  <a:cubicBezTo>
                    <a:pt x="10415" y="6052"/>
                    <a:pt x="10148" y="6025"/>
                    <a:pt x="9889" y="6025"/>
                  </a:cubicBezTo>
                  <a:cubicBezTo>
                    <a:pt x="9781" y="6025"/>
                    <a:pt x="9676" y="6030"/>
                    <a:pt x="9573" y="6041"/>
                  </a:cubicBezTo>
                  <a:cubicBezTo>
                    <a:pt x="8717" y="6077"/>
                    <a:pt x="7926" y="6439"/>
                    <a:pt x="7080" y="6439"/>
                  </a:cubicBezTo>
                  <a:cubicBezTo>
                    <a:pt x="7004" y="6439"/>
                    <a:pt x="6927" y="6437"/>
                    <a:pt x="6849" y="6430"/>
                  </a:cubicBezTo>
                  <a:cubicBezTo>
                    <a:pt x="5964" y="6393"/>
                    <a:pt x="5219" y="6077"/>
                    <a:pt x="4382" y="6077"/>
                  </a:cubicBezTo>
                  <a:cubicBezTo>
                    <a:pt x="4335" y="6077"/>
                    <a:pt x="4289" y="6078"/>
                    <a:pt x="4242" y="6080"/>
                  </a:cubicBezTo>
                  <a:cubicBezTo>
                    <a:pt x="3347" y="6119"/>
                    <a:pt x="2569" y="6391"/>
                    <a:pt x="1712" y="6391"/>
                  </a:cubicBezTo>
                  <a:cubicBezTo>
                    <a:pt x="1129" y="6391"/>
                    <a:pt x="545" y="6235"/>
                    <a:pt x="545" y="5535"/>
                  </a:cubicBezTo>
                  <a:cubicBezTo>
                    <a:pt x="584" y="5029"/>
                    <a:pt x="779" y="4523"/>
                    <a:pt x="1129" y="4134"/>
                  </a:cubicBezTo>
                  <a:cubicBezTo>
                    <a:pt x="1596" y="3589"/>
                    <a:pt x="2024" y="3006"/>
                    <a:pt x="2296" y="2344"/>
                  </a:cubicBezTo>
                  <a:cubicBezTo>
                    <a:pt x="2569" y="1721"/>
                    <a:pt x="2685" y="749"/>
                    <a:pt x="3425" y="515"/>
                  </a:cubicBezTo>
                  <a:cubicBezTo>
                    <a:pt x="3712" y="407"/>
                    <a:pt x="3601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2"/>
            <p:cNvSpPr/>
            <p:nvPr/>
          </p:nvSpPr>
          <p:spPr>
            <a:xfrm>
              <a:off x="4072319" y="3171181"/>
              <a:ext cx="12509" cy="92567"/>
            </a:xfrm>
            <a:custGeom>
              <a:avLst/>
              <a:gdLst/>
              <a:ahLst/>
              <a:cxnLst/>
              <a:rect l="l" t="t" r="r" b="b"/>
              <a:pathLst>
                <a:path w="1168" h="8643" extrusionOk="0">
                  <a:moveTo>
                    <a:pt x="399" y="0"/>
                  </a:moveTo>
                  <a:cubicBezTo>
                    <a:pt x="273" y="0"/>
                    <a:pt x="136" y="78"/>
                    <a:pt x="117" y="234"/>
                  </a:cubicBezTo>
                  <a:cubicBezTo>
                    <a:pt x="0" y="1518"/>
                    <a:pt x="39" y="2841"/>
                    <a:pt x="273" y="4125"/>
                  </a:cubicBezTo>
                  <a:cubicBezTo>
                    <a:pt x="389" y="4826"/>
                    <a:pt x="467" y="5526"/>
                    <a:pt x="545" y="6188"/>
                  </a:cubicBezTo>
                  <a:cubicBezTo>
                    <a:pt x="584" y="6810"/>
                    <a:pt x="778" y="7705"/>
                    <a:pt x="467" y="8250"/>
                  </a:cubicBezTo>
                  <a:cubicBezTo>
                    <a:pt x="387" y="8465"/>
                    <a:pt x="565" y="8643"/>
                    <a:pt x="722" y="8643"/>
                  </a:cubicBezTo>
                  <a:cubicBezTo>
                    <a:pt x="793" y="8643"/>
                    <a:pt x="859" y="8607"/>
                    <a:pt x="895" y="8522"/>
                  </a:cubicBezTo>
                  <a:lnTo>
                    <a:pt x="895" y="8484"/>
                  </a:lnTo>
                  <a:cubicBezTo>
                    <a:pt x="1129" y="7939"/>
                    <a:pt x="1168" y="7316"/>
                    <a:pt x="1051" y="6732"/>
                  </a:cubicBezTo>
                  <a:cubicBezTo>
                    <a:pt x="1012" y="5993"/>
                    <a:pt x="934" y="5293"/>
                    <a:pt x="817" y="4592"/>
                  </a:cubicBezTo>
                  <a:cubicBezTo>
                    <a:pt x="584" y="3152"/>
                    <a:pt x="506" y="1674"/>
                    <a:pt x="623" y="234"/>
                  </a:cubicBezTo>
                  <a:cubicBezTo>
                    <a:pt x="642" y="78"/>
                    <a:pt x="525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3995293" y="3208334"/>
              <a:ext cx="90757" cy="52158"/>
            </a:xfrm>
            <a:custGeom>
              <a:avLst/>
              <a:gdLst/>
              <a:ahLst/>
              <a:cxnLst/>
              <a:rect l="l" t="t" r="r" b="b"/>
              <a:pathLst>
                <a:path w="8474" h="4870" extrusionOk="0">
                  <a:moveTo>
                    <a:pt x="379" y="0"/>
                  </a:moveTo>
                  <a:cubicBezTo>
                    <a:pt x="158" y="0"/>
                    <a:pt x="1" y="329"/>
                    <a:pt x="266" y="462"/>
                  </a:cubicBezTo>
                  <a:cubicBezTo>
                    <a:pt x="2951" y="1707"/>
                    <a:pt x="5558" y="3147"/>
                    <a:pt x="8048" y="4820"/>
                  </a:cubicBezTo>
                  <a:cubicBezTo>
                    <a:pt x="8090" y="4855"/>
                    <a:pt x="8131" y="4869"/>
                    <a:pt x="8170" y="4869"/>
                  </a:cubicBezTo>
                  <a:cubicBezTo>
                    <a:pt x="8350" y="4869"/>
                    <a:pt x="8474" y="4552"/>
                    <a:pt x="8282" y="4392"/>
                  </a:cubicBezTo>
                  <a:cubicBezTo>
                    <a:pt x="5830" y="2719"/>
                    <a:pt x="3223" y="1279"/>
                    <a:pt x="499" y="34"/>
                  </a:cubicBezTo>
                  <a:cubicBezTo>
                    <a:pt x="458" y="10"/>
                    <a:pt x="417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4019165" y="3157225"/>
              <a:ext cx="64849" cy="104872"/>
            </a:xfrm>
            <a:custGeom>
              <a:avLst/>
              <a:gdLst/>
              <a:ahLst/>
              <a:cxnLst/>
              <a:rect l="l" t="t" r="r" b="b"/>
              <a:pathLst>
                <a:path w="6055" h="9792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2278" y="3249"/>
                    <a:pt x="4068" y="6362"/>
                    <a:pt x="5547" y="9670"/>
                  </a:cubicBezTo>
                  <a:cubicBezTo>
                    <a:pt x="5584" y="9756"/>
                    <a:pt x="5651" y="9791"/>
                    <a:pt x="5723" y="9791"/>
                  </a:cubicBezTo>
                  <a:cubicBezTo>
                    <a:pt x="5879" y="9791"/>
                    <a:pt x="6055" y="9623"/>
                    <a:pt x="5975" y="9436"/>
                  </a:cubicBezTo>
                  <a:cubicBezTo>
                    <a:pt x="4496" y="6129"/>
                    <a:pt x="2706" y="3016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3983383" y="3255275"/>
              <a:ext cx="105386" cy="14523"/>
            </a:xfrm>
            <a:custGeom>
              <a:avLst/>
              <a:gdLst/>
              <a:ahLst/>
              <a:cxnLst/>
              <a:rect l="l" t="t" r="r" b="b"/>
              <a:pathLst>
                <a:path w="9840" h="1356" extrusionOk="0">
                  <a:moveTo>
                    <a:pt x="9501" y="0"/>
                  </a:moveTo>
                  <a:cubicBezTo>
                    <a:pt x="9479" y="0"/>
                    <a:pt x="9456" y="3"/>
                    <a:pt x="9433" y="9"/>
                  </a:cubicBezTo>
                  <a:cubicBezTo>
                    <a:pt x="7894" y="570"/>
                    <a:pt x="6267" y="854"/>
                    <a:pt x="4634" y="854"/>
                  </a:cubicBezTo>
                  <a:cubicBezTo>
                    <a:pt x="3210" y="854"/>
                    <a:pt x="1782" y="638"/>
                    <a:pt x="405" y="203"/>
                  </a:cubicBezTo>
                  <a:cubicBezTo>
                    <a:pt x="384" y="198"/>
                    <a:pt x="364" y="195"/>
                    <a:pt x="345" y="195"/>
                  </a:cubicBezTo>
                  <a:cubicBezTo>
                    <a:pt x="111" y="195"/>
                    <a:pt x="0" y="601"/>
                    <a:pt x="288" y="709"/>
                  </a:cubicBezTo>
                  <a:cubicBezTo>
                    <a:pt x="1689" y="1140"/>
                    <a:pt x="3139" y="1356"/>
                    <a:pt x="4590" y="1356"/>
                  </a:cubicBezTo>
                  <a:cubicBezTo>
                    <a:pt x="6283" y="1356"/>
                    <a:pt x="7975" y="1063"/>
                    <a:pt x="9588" y="476"/>
                  </a:cubicBezTo>
                  <a:cubicBezTo>
                    <a:pt x="9840" y="404"/>
                    <a:pt x="9760" y="0"/>
                    <a:pt x="9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2"/>
            <p:cNvSpPr/>
            <p:nvPr/>
          </p:nvSpPr>
          <p:spPr>
            <a:xfrm>
              <a:off x="3926449" y="3126488"/>
              <a:ext cx="66434" cy="119952"/>
            </a:xfrm>
            <a:custGeom>
              <a:avLst/>
              <a:gdLst/>
              <a:ahLst/>
              <a:cxnLst/>
              <a:rect l="l" t="t" r="r" b="b"/>
              <a:pathLst>
                <a:path w="6203" h="11200" extrusionOk="0">
                  <a:moveTo>
                    <a:pt x="5866" y="1"/>
                  </a:moveTo>
                  <a:cubicBezTo>
                    <a:pt x="5845" y="1"/>
                    <a:pt x="5822" y="4"/>
                    <a:pt x="5799" y="10"/>
                  </a:cubicBezTo>
                  <a:cubicBezTo>
                    <a:pt x="5254" y="126"/>
                    <a:pt x="4826" y="10"/>
                    <a:pt x="4281" y="243"/>
                  </a:cubicBezTo>
                  <a:cubicBezTo>
                    <a:pt x="3814" y="477"/>
                    <a:pt x="3425" y="788"/>
                    <a:pt x="3036" y="1177"/>
                  </a:cubicBezTo>
                  <a:cubicBezTo>
                    <a:pt x="2608" y="1527"/>
                    <a:pt x="2257" y="1955"/>
                    <a:pt x="1946" y="2383"/>
                  </a:cubicBezTo>
                  <a:cubicBezTo>
                    <a:pt x="1635" y="2928"/>
                    <a:pt x="1362" y="3512"/>
                    <a:pt x="1207" y="4095"/>
                  </a:cubicBezTo>
                  <a:cubicBezTo>
                    <a:pt x="779" y="5341"/>
                    <a:pt x="428" y="6586"/>
                    <a:pt x="156" y="7870"/>
                  </a:cubicBezTo>
                  <a:cubicBezTo>
                    <a:pt x="39" y="8337"/>
                    <a:pt x="0" y="8843"/>
                    <a:pt x="117" y="9349"/>
                  </a:cubicBezTo>
                  <a:cubicBezTo>
                    <a:pt x="156" y="9543"/>
                    <a:pt x="273" y="9738"/>
                    <a:pt x="390" y="9933"/>
                  </a:cubicBezTo>
                  <a:cubicBezTo>
                    <a:pt x="584" y="10166"/>
                    <a:pt x="1090" y="10477"/>
                    <a:pt x="934" y="10828"/>
                  </a:cubicBezTo>
                  <a:cubicBezTo>
                    <a:pt x="833" y="11055"/>
                    <a:pt x="978" y="11200"/>
                    <a:pt x="1134" y="11200"/>
                  </a:cubicBezTo>
                  <a:cubicBezTo>
                    <a:pt x="1219" y="11200"/>
                    <a:pt x="1308" y="11157"/>
                    <a:pt x="1362" y="11061"/>
                  </a:cubicBezTo>
                  <a:lnTo>
                    <a:pt x="1324" y="11061"/>
                  </a:lnTo>
                  <a:cubicBezTo>
                    <a:pt x="1479" y="10750"/>
                    <a:pt x="1440" y="10400"/>
                    <a:pt x="1246" y="10166"/>
                  </a:cubicBezTo>
                  <a:cubicBezTo>
                    <a:pt x="1090" y="9894"/>
                    <a:pt x="818" y="9738"/>
                    <a:pt x="701" y="9504"/>
                  </a:cubicBezTo>
                  <a:cubicBezTo>
                    <a:pt x="545" y="9232"/>
                    <a:pt x="467" y="8921"/>
                    <a:pt x="506" y="8609"/>
                  </a:cubicBezTo>
                  <a:cubicBezTo>
                    <a:pt x="662" y="7403"/>
                    <a:pt x="973" y="6236"/>
                    <a:pt x="1401" y="5068"/>
                  </a:cubicBezTo>
                  <a:cubicBezTo>
                    <a:pt x="1752" y="3940"/>
                    <a:pt x="2102" y="2772"/>
                    <a:pt x="2997" y="1916"/>
                  </a:cubicBezTo>
                  <a:cubicBezTo>
                    <a:pt x="3386" y="1488"/>
                    <a:pt x="3814" y="1099"/>
                    <a:pt x="4320" y="788"/>
                  </a:cubicBezTo>
                  <a:cubicBezTo>
                    <a:pt x="4865" y="477"/>
                    <a:pt x="5332" y="632"/>
                    <a:pt x="5915" y="477"/>
                  </a:cubicBezTo>
                  <a:cubicBezTo>
                    <a:pt x="6203" y="405"/>
                    <a:pt x="6125" y="1"/>
                    <a:pt x="5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2"/>
            <p:cNvSpPr/>
            <p:nvPr/>
          </p:nvSpPr>
          <p:spPr>
            <a:xfrm>
              <a:off x="3936452" y="3267635"/>
              <a:ext cx="148687" cy="50540"/>
            </a:xfrm>
            <a:custGeom>
              <a:avLst/>
              <a:gdLst/>
              <a:ahLst/>
              <a:cxnLst/>
              <a:rect l="l" t="t" r="r" b="b"/>
              <a:pathLst>
                <a:path w="13883" h="4719" extrusionOk="0">
                  <a:moveTo>
                    <a:pt x="13550" y="0"/>
                  </a:moveTo>
                  <a:cubicBezTo>
                    <a:pt x="13474" y="0"/>
                    <a:pt x="13397" y="40"/>
                    <a:pt x="13348" y="139"/>
                  </a:cubicBezTo>
                  <a:cubicBezTo>
                    <a:pt x="12844" y="1253"/>
                    <a:pt x="11744" y="2301"/>
                    <a:pt x="10474" y="2301"/>
                  </a:cubicBezTo>
                  <a:cubicBezTo>
                    <a:pt x="10370" y="2301"/>
                    <a:pt x="10264" y="2294"/>
                    <a:pt x="10157" y="2279"/>
                  </a:cubicBezTo>
                  <a:cubicBezTo>
                    <a:pt x="10045" y="2265"/>
                    <a:pt x="9934" y="2259"/>
                    <a:pt x="9823" y="2259"/>
                  </a:cubicBezTo>
                  <a:cubicBezTo>
                    <a:pt x="8702" y="2259"/>
                    <a:pt x="7636" y="2923"/>
                    <a:pt x="6538" y="3135"/>
                  </a:cubicBezTo>
                  <a:cubicBezTo>
                    <a:pt x="5837" y="3213"/>
                    <a:pt x="5137" y="3252"/>
                    <a:pt x="4437" y="3291"/>
                  </a:cubicBezTo>
                  <a:cubicBezTo>
                    <a:pt x="3931" y="3330"/>
                    <a:pt x="3425" y="3486"/>
                    <a:pt x="2997" y="3758"/>
                  </a:cubicBezTo>
                  <a:cubicBezTo>
                    <a:pt x="2641" y="3972"/>
                    <a:pt x="2226" y="4229"/>
                    <a:pt x="1843" y="4229"/>
                  </a:cubicBezTo>
                  <a:cubicBezTo>
                    <a:pt x="1598" y="4229"/>
                    <a:pt x="1365" y="4124"/>
                    <a:pt x="1168" y="3836"/>
                  </a:cubicBezTo>
                  <a:cubicBezTo>
                    <a:pt x="662" y="3096"/>
                    <a:pt x="1090" y="2240"/>
                    <a:pt x="1479" y="1618"/>
                  </a:cubicBezTo>
                  <a:cubicBezTo>
                    <a:pt x="1562" y="1424"/>
                    <a:pt x="1409" y="1250"/>
                    <a:pt x="1243" y="1250"/>
                  </a:cubicBezTo>
                  <a:cubicBezTo>
                    <a:pt x="1176" y="1250"/>
                    <a:pt x="1107" y="1278"/>
                    <a:pt x="1051" y="1345"/>
                  </a:cubicBezTo>
                  <a:cubicBezTo>
                    <a:pt x="506" y="2318"/>
                    <a:pt x="0" y="3991"/>
                    <a:pt x="1362" y="4614"/>
                  </a:cubicBezTo>
                  <a:cubicBezTo>
                    <a:pt x="1557" y="4684"/>
                    <a:pt x="1756" y="4718"/>
                    <a:pt x="1954" y="4718"/>
                  </a:cubicBezTo>
                  <a:cubicBezTo>
                    <a:pt x="2309" y="4718"/>
                    <a:pt x="2658" y="4606"/>
                    <a:pt x="2958" y="4381"/>
                  </a:cubicBezTo>
                  <a:cubicBezTo>
                    <a:pt x="3269" y="4147"/>
                    <a:pt x="3619" y="3953"/>
                    <a:pt x="3970" y="3797"/>
                  </a:cubicBezTo>
                  <a:cubicBezTo>
                    <a:pt x="4340" y="3740"/>
                    <a:pt x="4710" y="3704"/>
                    <a:pt x="5081" y="3704"/>
                  </a:cubicBezTo>
                  <a:cubicBezTo>
                    <a:pt x="5216" y="3704"/>
                    <a:pt x="5352" y="3709"/>
                    <a:pt x="5487" y="3719"/>
                  </a:cubicBezTo>
                  <a:cubicBezTo>
                    <a:pt x="6382" y="3680"/>
                    <a:pt x="7238" y="3486"/>
                    <a:pt x="8094" y="3174"/>
                  </a:cubicBezTo>
                  <a:cubicBezTo>
                    <a:pt x="8484" y="3019"/>
                    <a:pt x="8873" y="2902"/>
                    <a:pt x="9301" y="2746"/>
                  </a:cubicBezTo>
                  <a:cubicBezTo>
                    <a:pt x="9405" y="2736"/>
                    <a:pt x="9512" y="2731"/>
                    <a:pt x="9621" y="2731"/>
                  </a:cubicBezTo>
                  <a:cubicBezTo>
                    <a:pt x="9919" y="2731"/>
                    <a:pt x="10233" y="2767"/>
                    <a:pt x="10546" y="2824"/>
                  </a:cubicBezTo>
                  <a:cubicBezTo>
                    <a:pt x="11947" y="2824"/>
                    <a:pt x="13231" y="1540"/>
                    <a:pt x="13776" y="373"/>
                  </a:cubicBezTo>
                  <a:cubicBezTo>
                    <a:pt x="13882" y="186"/>
                    <a:pt x="13716" y="0"/>
                    <a:pt x="1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2"/>
            <p:cNvSpPr/>
            <p:nvPr/>
          </p:nvSpPr>
          <p:spPr>
            <a:xfrm>
              <a:off x="4073347" y="3249331"/>
              <a:ext cx="145420" cy="113665"/>
            </a:xfrm>
            <a:custGeom>
              <a:avLst/>
              <a:gdLst/>
              <a:ahLst/>
              <a:cxnLst/>
              <a:rect l="l" t="t" r="r" b="b"/>
              <a:pathLst>
                <a:path w="13578" h="10613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1928" y="2743"/>
                    <a:pt x="3796" y="5117"/>
                    <a:pt x="6169" y="6985"/>
                  </a:cubicBezTo>
                  <a:cubicBezTo>
                    <a:pt x="8193" y="8580"/>
                    <a:pt x="10605" y="10059"/>
                    <a:pt x="13174" y="10604"/>
                  </a:cubicBezTo>
                  <a:cubicBezTo>
                    <a:pt x="13194" y="10610"/>
                    <a:pt x="13215" y="10612"/>
                    <a:pt x="13234" y="10612"/>
                  </a:cubicBezTo>
                  <a:cubicBezTo>
                    <a:pt x="13467" y="10612"/>
                    <a:pt x="13578" y="10209"/>
                    <a:pt x="13290" y="10137"/>
                  </a:cubicBezTo>
                  <a:cubicBezTo>
                    <a:pt x="10761" y="9631"/>
                    <a:pt x="8387" y="8113"/>
                    <a:pt x="6403" y="6518"/>
                  </a:cubicBezTo>
                  <a:cubicBezTo>
                    <a:pt x="4107" y="4728"/>
                    <a:pt x="2317" y="2393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4076067" y="3232742"/>
              <a:ext cx="22437" cy="46835"/>
            </a:xfrm>
            <a:custGeom>
              <a:avLst/>
              <a:gdLst/>
              <a:ahLst/>
              <a:cxnLst/>
              <a:rect l="l" t="t" r="r" b="b"/>
              <a:pathLst>
                <a:path w="2095" h="4373" extrusionOk="0">
                  <a:moveTo>
                    <a:pt x="1129" y="1"/>
                  </a:moveTo>
                  <a:cubicBezTo>
                    <a:pt x="992" y="1"/>
                    <a:pt x="856" y="99"/>
                    <a:pt x="893" y="273"/>
                  </a:cubicBezTo>
                  <a:lnTo>
                    <a:pt x="893" y="273"/>
                  </a:lnTo>
                  <a:lnTo>
                    <a:pt x="856" y="284"/>
                  </a:lnTo>
                  <a:cubicBezTo>
                    <a:pt x="893" y="379"/>
                    <a:pt x="932" y="476"/>
                    <a:pt x="972" y="575"/>
                  </a:cubicBezTo>
                  <a:lnTo>
                    <a:pt x="972" y="575"/>
                  </a:lnTo>
                  <a:cubicBezTo>
                    <a:pt x="1027" y="812"/>
                    <a:pt x="1065" y="1054"/>
                    <a:pt x="1086" y="1297"/>
                  </a:cubicBezTo>
                  <a:lnTo>
                    <a:pt x="1086" y="1297"/>
                  </a:lnTo>
                  <a:cubicBezTo>
                    <a:pt x="1079" y="1332"/>
                    <a:pt x="1079" y="1370"/>
                    <a:pt x="1090" y="1412"/>
                  </a:cubicBezTo>
                  <a:cubicBezTo>
                    <a:pt x="1093" y="1428"/>
                    <a:pt x="1095" y="1445"/>
                    <a:pt x="1098" y="1461"/>
                  </a:cubicBezTo>
                  <a:lnTo>
                    <a:pt x="1098" y="1461"/>
                  </a:lnTo>
                  <a:cubicBezTo>
                    <a:pt x="1138" y="2165"/>
                    <a:pt x="1041" y="2883"/>
                    <a:pt x="818" y="3553"/>
                  </a:cubicBezTo>
                  <a:cubicBezTo>
                    <a:pt x="811" y="3573"/>
                    <a:pt x="808" y="3594"/>
                    <a:pt x="808" y="3614"/>
                  </a:cubicBezTo>
                  <a:lnTo>
                    <a:pt x="808" y="3614"/>
                  </a:lnTo>
                  <a:cubicBezTo>
                    <a:pt x="661" y="3739"/>
                    <a:pt x="493" y="3838"/>
                    <a:pt x="312" y="3903"/>
                  </a:cubicBezTo>
                  <a:cubicBezTo>
                    <a:pt x="12" y="3903"/>
                    <a:pt x="1" y="4372"/>
                    <a:pt x="278" y="4372"/>
                  </a:cubicBezTo>
                  <a:cubicBezTo>
                    <a:pt x="289" y="4372"/>
                    <a:pt x="300" y="4371"/>
                    <a:pt x="312" y="4370"/>
                  </a:cubicBezTo>
                  <a:cubicBezTo>
                    <a:pt x="1051" y="4253"/>
                    <a:pt x="1674" y="3669"/>
                    <a:pt x="1829" y="2930"/>
                  </a:cubicBezTo>
                  <a:cubicBezTo>
                    <a:pt x="2095" y="2020"/>
                    <a:pt x="1732" y="1074"/>
                    <a:pt x="1390" y="234"/>
                  </a:cubicBezTo>
                  <a:lnTo>
                    <a:pt x="1390" y="234"/>
                  </a:lnTo>
                  <a:cubicBezTo>
                    <a:pt x="1381" y="199"/>
                    <a:pt x="1372" y="164"/>
                    <a:pt x="1362" y="128"/>
                  </a:cubicBezTo>
                  <a:lnTo>
                    <a:pt x="1362" y="128"/>
                  </a:lnTo>
                  <a:lnTo>
                    <a:pt x="1349" y="132"/>
                  </a:lnTo>
                  <a:lnTo>
                    <a:pt x="1349" y="132"/>
                  </a:lnTo>
                  <a:cubicBezTo>
                    <a:pt x="1308" y="43"/>
                    <a:pt x="1218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4113156" y="3187653"/>
              <a:ext cx="48356" cy="140644"/>
            </a:xfrm>
            <a:custGeom>
              <a:avLst/>
              <a:gdLst/>
              <a:ahLst/>
              <a:cxnLst/>
              <a:rect l="l" t="t" r="r" b="b"/>
              <a:pathLst>
                <a:path w="4515" h="13132" extrusionOk="0">
                  <a:moveTo>
                    <a:pt x="896" y="829"/>
                  </a:moveTo>
                  <a:cubicBezTo>
                    <a:pt x="1482" y="1707"/>
                    <a:pt x="2040" y="2634"/>
                    <a:pt x="2569" y="3560"/>
                  </a:cubicBezTo>
                  <a:cubicBezTo>
                    <a:pt x="3231" y="4650"/>
                    <a:pt x="3931" y="5934"/>
                    <a:pt x="3970" y="7296"/>
                  </a:cubicBezTo>
                  <a:cubicBezTo>
                    <a:pt x="4009" y="8580"/>
                    <a:pt x="3503" y="9747"/>
                    <a:pt x="2997" y="10915"/>
                  </a:cubicBezTo>
                  <a:cubicBezTo>
                    <a:pt x="2882" y="11210"/>
                    <a:pt x="2775" y="11532"/>
                    <a:pt x="2732" y="11850"/>
                  </a:cubicBezTo>
                  <a:lnTo>
                    <a:pt x="2732" y="11850"/>
                  </a:lnTo>
                  <a:cubicBezTo>
                    <a:pt x="1647" y="10285"/>
                    <a:pt x="1238" y="8402"/>
                    <a:pt x="1012" y="6556"/>
                  </a:cubicBezTo>
                  <a:cubicBezTo>
                    <a:pt x="799" y="4675"/>
                    <a:pt x="554" y="2697"/>
                    <a:pt x="896" y="829"/>
                  </a:cubicBezTo>
                  <a:close/>
                  <a:moveTo>
                    <a:pt x="810" y="1"/>
                  </a:moveTo>
                  <a:cubicBezTo>
                    <a:pt x="702" y="1"/>
                    <a:pt x="591" y="61"/>
                    <a:pt x="545" y="175"/>
                  </a:cubicBezTo>
                  <a:cubicBezTo>
                    <a:pt x="1" y="2276"/>
                    <a:pt x="312" y="4611"/>
                    <a:pt x="545" y="6751"/>
                  </a:cubicBezTo>
                  <a:cubicBezTo>
                    <a:pt x="779" y="8697"/>
                    <a:pt x="1246" y="10642"/>
                    <a:pt x="2413" y="12238"/>
                  </a:cubicBezTo>
                  <a:cubicBezTo>
                    <a:pt x="2470" y="12306"/>
                    <a:pt x="2547" y="12334"/>
                    <a:pt x="2623" y="12334"/>
                  </a:cubicBezTo>
                  <a:cubicBezTo>
                    <a:pt x="2657" y="12334"/>
                    <a:pt x="2691" y="12329"/>
                    <a:pt x="2723" y="12318"/>
                  </a:cubicBezTo>
                  <a:lnTo>
                    <a:pt x="2723" y="12318"/>
                  </a:lnTo>
                  <a:cubicBezTo>
                    <a:pt x="2755" y="12586"/>
                    <a:pt x="2859" y="12839"/>
                    <a:pt x="3075" y="13055"/>
                  </a:cubicBezTo>
                  <a:cubicBezTo>
                    <a:pt x="3129" y="13109"/>
                    <a:pt x="3190" y="13132"/>
                    <a:pt x="3248" y="13132"/>
                  </a:cubicBezTo>
                  <a:cubicBezTo>
                    <a:pt x="3440" y="13132"/>
                    <a:pt x="3604" y="12884"/>
                    <a:pt x="3425" y="12705"/>
                  </a:cubicBezTo>
                  <a:cubicBezTo>
                    <a:pt x="2725" y="11965"/>
                    <a:pt x="3775" y="10448"/>
                    <a:pt x="4048" y="9631"/>
                  </a:cubicBezTo>
                  <a:cubicBezTo>
                    <a:pt x="4437" y="8580"/>
                    <a:pt x="4515" y="7451"/>
                    <a:pt x="4320" y="6362"/>
                  </a:cubicBezTo>
                  <a:cubicBezTo>
                    <a:pt x="4048" y="5272"/>
                    <a:pt x="3620" y="4260"/>
                    <a:pt x="2997" y="3327"/>
                  </a:cubicBezTo>
                  <a:cubicBezTo>
                    <a:pt x="2374" y="2237"/>
                    <a:pt x="1713" y="1147"/>
                    <a:pt x="1012" y="97"/>
                  </a:cubicBezTo>
                  <a:cubicBezTo>
                    <a:pt x="964" y="32"/>
                    <a:pt x="88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4164179" y="3189227"/>
              <a:ext cx="96604" cy="255241"/>
            </a:xfrm>
            <a:custGeom>
              <a:avLst/>
              <a:gdLst/>
              <a:ahLst/>
              <a:cxnLst/>
              <a:rect l="l" t="t" r="r" b="b"/>
              <a:pathLst>
                <a:path w="9020" h="23832" extrusionOk="0">
                  <a:moveTo>
                    <a:pt x="291" y="0"/>
                  </a:moveTo>
                  <a:cubicBezTo>
                    <a:pt x="154" y="0"/>
                    <a:pt x="0" y="116"/>
                    <a:pt x="23" y="300"/>
                  </a:cubicBezTo>
                  <a:cubicBezTo>
                    <a:pt x="879" y="4386"/>
                    <a:pt x="1696" y="8511"/>
                    <a:pt x="3058" y="12441"/>
                  </a:cubicBezTo>
                  <a:cubicBezTo>
                    <a:pt x="3720" y="14348"/>
                    <a:pt x="4537" y="16216"/>
                    <a:pt x="5471" y="18006"/>
                  </a:cubicBezTo>
                  <a:cubicBezTo>
                    <a:pt x="6444" y="19912"/>
                    <a:pt x="7806" y="21625"/>
                    <a:pt x="8506" y="23648"/>
                  </a:cubicBezTo>
                  <a:cubicBezTo>
                    <a:pt x="8538" y="23776"/>
                    <a:pt x="8635" y="23831"/>
                    <a:pt x="8733" y="23831"/>
                  </a:cubicBezTo>
                  <a:cubicBezTo>
                    <a:pt x="8875" y="23831"/>
                    <a:pt x="9019" y="23715"/>
                    <a:pt x="8973" y="23531"/>
                  </a:cubicBezTo>
                  <a:lnTo>
                    <a:pt x="8973" y="23531"/>
                  </a:lnTo>
                  <a:lnTo>
                    <a:pt x="8973" y="23570"/>
                  </a:lnTo>
                  <a:cubicBezTo>
                    <a:pt x="8312" y="21625"/>
                    <a:pt x="7105" y="19951"/>
                    <a:pt x="6132" y="18161"/>
                  </a:cubicBezTo>
                  <a:cubicBezTo>
                    <a:pt x="5082" y="16293"/>
                    <a:pt x="4265" y="14348"/>
                    <a:pt x="3564" y="12324"/>
                  </a:cubicBezTo>
                  <a:cubicBezTo>
                    <a:pt x="2202" y="8394"/>
                    <a:pt x="1346" y="4269"/>
                    <a:pt x="490" y="183"/>
                  </a:cubicBezTo>
                  <a:cubicBezTo>
                    <a:pt x="474" y="56"/>
                    <a:pt x="38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4146496" y="3146590"/>
              <a:ext cx="24601" cy="49384"/>
            </a:xfrm>
            <a:custGeom>
              <a:avLst/>
              <a:gdLst/>
              <a:ahLst/>
              <a:cxnLst/>
              <a:rect l="l" t="t" r="r" b="b"/>
              <a:pathLst>
                <a:path w="2297" h="4611" extrusionOk="0">
                  <a:moveTo>
                    <a:pt x="807" y="463"/>
                  </a:moveTo>
                  <a:cubicBezTo>
                    <a:pt x="925" y="463"/>
                    <a:pt x="1096" y="665"/>
                    <a:pt x="1168" y="701"/>
                  </a:cubicBezTo>
                  <a:cubicBezTo>
                    <a:pt x="1246" y="818"/>
                    <a:pt x="1363" y="934"/>
                    <a:pt x="1441" y="1051"/>
                  </a:cubicBezTo>
                  <a:cubicBezTo>
                    <a:pt x="1596" y="1362"/>
                    <a:pt x="1713" y="1674"/>
                    <a:pt x="1752" y="2024"/>
                  </a:cubicBezTo>
                  <a:cubicBezTo>
                    <a:pt x="1812" y="2621"/>
                    <a:pt x="1825" y="3218"/>
                    <a:pt x="1829" y="3798"/>
                  </a:cubicBezTo>
                  <a:lnTo>
                    <a:pt x="1829" y="3798"/>
                  </a:lnTo>
                  <a:cubicBezTo>
                    <a:pt x="1533" y="3309"/>
                    <a:pt x="1242" y="2803"/>
                    <a:pt x="974" y="2296"/>
                  </a:cubicBezTo>
                  <a:cubicBezTo>
                    <a:pt x="779" y="1985"/>
                    <a:pt x="662" y="1635"/>
                    <a:pt x="584" y="1285"/>
                  </a:cubicBezTo>
                  <a:cubicBezTo>
                    <a:pt x="546" y="1090"/>
                    <a:pt x="507" y="545"/>
                    <a:pt x="779" y="467"/>
                  </a:cubicBezTo>
                  <a:cubicBezTo>
                    <a:pt x="788" y="464"/>
                    <a:pt x="797" y="463"/>
                    <a:pt x="807" y="463"/>
                  </a:cubicBezTo>
                  <a:close/>
                  <a:moveTo>
                    <a:pt x="779" y="0"/>
                  </a:moveTo>
                  <a:cubicBezTo>
                    <a:pt x="507" y="0"/>
                    <a:pt x="273" y="195"/>
                    <a:pt x="195" y="467"/>
                  </a:cubicBezTo>
                  <a:cubicBezTo>
                    <a:pt x="1" y="1129"/>
                    <a:pt x="118" y="1790"/>
                    <a:pt x="468" y="2374"/>
                  </a:cubicBezTo>
                  <a:cubicBezTo>
                    <a:pt x="818" y="3114"/>
                    <a:pt x="1246" y="3814"/>
                    <a:pt x="1713" y="4514"/>
                  </a:cubicBezTo>
                  <a:cubicBezTo>
                    <a:pt x="1758" y="4582"/>
                    <a:pt x="1825" y="4610"/>
                    <a:pt x="1894" y="4610"/>
                  </a:cubicBezTo>
                  <a:cubicBezTo>
                    <a:pt x="1946" y="4610"/>
                    <a:pt x="1998" y="4594"/>
                    <a:pt x="2042" y="4566"/>
                  </a:cubicBezTo>
                  <a:lnTo>
                    <a:pt x="2042" y="4566"/>
                  </a:lnTo>
                  <a:cubicBezTo>
                    <a:pt x="2052" y="4567"/>
                    <a:pt x="2063" y="4568"/>
                    <a:pt x="2073" y="4568"/>
                  </a:cubicBezTo>
                  <a:cubicBezTo>
                    <a:pt x="2187" y="4568"/>
                    <a:pt x="2297" y="4490"/>
                    <a:pt x="2297" y="4320"/>
                  </a:cubicBezTo>
                  <a:cubicBezTo>
                    <a:pt x="2297" y="3619"/>
                    <a:pt x="2297" y="2880"/>
                    <a:pt x="2219" y="2102"/>
                  </a:cubicBezTo>
                  <a:cubicBezTo>
                    <a:pt x="2219" y="1479"/>
                    <a:pt x="1946" y="895"/>
                    <a:pt x="1557" y="428"/>
                  </a:cubicBezTo>
                  <a:cubicBezTo>
                    <a:pt x="1363" y="195"/>
                    <a:pt x="1090" y="39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2"/>
            <p:cNvSpPr/>
            <p:nvPr/>
          </p:nvSpPr>
          <p:spPr>
            <a:xfrm>
              <a:off x="4136076" y="3188488"/>
              <a:ext cx="40698" cy="38385"/>
            </a:xfrm>
            <a:custGeom>
              <a:avLst/>
              <a:gdLst/>
              <a:ahLst/>
              <a:cxnLst/>
              <a:rect l="l" t="t" r="r" b="b"/>
              <a:pathLst>
                <a:path w="3800" h="3584" extrusionOk="0">
                  <a:moveTo>
                    <a:pt x="624" y="486"/>
                  </a:moveTo>
                  <a:cubicBezTo>
                    <a:pt x="779" y="525"/>
                    <a:pt x="896" y="525"/>
                    <a:pt x="1013" y="563"/>
                  </a:cubicBezTo>
                  <a:cubicBezTo>
                    <a:pt x="1519" y="758"/>
                    <a:pt x="1947" y="1147"/>
                    <a:pt x="2180" y="1614"/>
                  </a:cubicBezTo>
                  <a:cubicBezTo>
                    <a:pt x="2438" y="2026"/>
                    <a:pt x="2678" y="2422"/>
                    <a:pt x="2913" y="2822"/>
                  </a:cubicBezTo>
                  <a:lnTo>
                    <a:pt x="2913" y="2822"/>
                  </a:lnTo>
                  <a:cubicBezTo>
                    <a:pt x="2237" y="2410"/>
                    <a:pt x="1629" y="1910"/>
                    <a:pt x="1091" y="1342"/>
                  </a:cubicBezTo>
                  <a:cubicBezTo>
                    <a:pt x="896" y="1147"/>
                    <a:pt x="779" y="953"/>
                    <a:pt x="662" y="719"/>
                  </a:cubicBezTo>
                  <a:cubicBezTo>
                    <a:pt x="624" y="641"/>
                    <a:pt x="624" y="602"/>
                    <a:pt x="585" y="563"/>
                  </a:cubicBezTo>
                  <a:lnTo>
                    <a:pt x="585" y="486"/>
                  </a:lnTo>
                  <a:cubicBezTo>
                    <a:pt x="585" y="499"/>
                    <a:pt x="589" y="503"/>
                    <a:pt x="595" y="503"/>
                  </a:cubicBezTo>
                  <a:cubicBezTo>
                    <a:pt x="606" y="503"/>
                    <a:pt x="624" y="486"/>
                    <a:pt x="624" y="486"/>
                  </a:cubicBezTo>
                  <a:close/>
                  <a:moveTo>
                    <a:pt x="692" y="0"/>
                  </a:moveTo>
                  <a:cubicBezTo>
                    <a:pt x="487" y="0"/>
                    <a:pt x="287" y="53"/>
                    <a:pt x="195" y="213"/>
                  </a:cubicBezTo>
                  <a:cubicBezTo>
                    <a:pt x="1" y="486"/>
                    <a:pt x="195" y="875"/>
                    <a:pt x="351" y="1108"/>
                  </a:cubicBezTo>
                  <a:cubicBezTo>
                    <a:pt x="662" y="1614"/>
                    <a:pt x="1052" y="2081"/>
                    <a:pt x="1557" y="2431"/>
                  </a:cubicBezTo>
                  <a:cubicBezTo>
                    <a:pt x="2102" y="2859"/>
                    <a:pt x="2686" y="3210"/>
                    <a:pt x="3309" y="3560"/>
                  </a:cubicBezTo>
                  <a:cubicBezTo>
                    <a:pt x="3341" y="3576"/>
                    <a:pt x="3373" y="3583"/>
                    <a:pt x="3404" y="3583"/>
                  </a:cubicBezTo>
                  <a:cubicBezTo>
                    <a:pt x="3442" y="3583"/>
                    <a:pt x="3479" y="3572"/>
                    <a:pt x="3511" y="3553"/>
                  </a:cubicBezTo>
                  <a:lnTo>
                    <a:pt x="3511" y="3553"/>
                  </a:lnTo>
                  <a:cubicBezTo>
                    <a:pt x="3668" y="3527"/>
                    <a:pt x="3799" y="3349"/>
                    <a:pt x="3698" y="3171"/>
                  </a:cubicBezTo>
                  <a:cubicBezTo>
                    <a:pt x="3309" y="2548"/>
                    <a:pt x="2958" y="1925"/>
                    <a:pt x="2530" y="1303"/>
                  </a:cubicBezTo>
                  <a:cubicBezTo>
                    <a:pt x="2219" y="719"/>
                    <a:pt x="1713" y="291"/>
                    <a:pt x="1091" y="58"/>
                  </a:cubicBezTo>
                  <a:cubicBezTo>
                    <a:pt x="979" y="26"/>
                    <a:pt x="83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2"/>
            <p:cNvSpPr/>
            <p:nvPr/>
          </p:nvSpPr>
          <p:spPr>
            <a:xfrm>
              <a:off x="4171922" y="3179973"/>
              <a:ext cx="23765" cy="45678"/>
            </a:xfrm>
            <a:custGeom>
              <a:avLst/>
              <a:gdLst/>
              <a:ahLst/>
              <a:cxnLst/>
              <a:rect l="l" t="t" r="r" b="b"/>
              <a:pathLst>
                <a:path w="2219" h="4265" extrusionOk="0">
                  <a:moveTo>
                    <a:pt x="1525" y="492"/>
                  </a:moveTo>
                  <a:cubicBezTo>
                    <a:pt x="1549" y="492"/>
                    <a:pt x="1572" y="506"/>
                    <a:pt x="1596" y="541"/>
                  </a:cubicBezTo>
                  <a:cubicBezTo>
                    <a:pt x="1946" y="1047"/>
                    <a:pt x="1557" y="1748"/>
                    <a:pt x="1285" y="2176"/>
                  </a:cubicBezTo>
                  <a:cubicBezTo>
                    <a:pt x="1050" y="2495"/>
                    <a:pt x="828" y="2815"/>
                    <a:pt x="610" y="3134"/>
                  </a:cubicBezTo>
                  <a:lnTo>
                    <a:pt x="610" y="3134"/>
                  </a:lnTo>
                  <a:cubicBezTo>
                    <a:pt x="684" y="2710"/>
                    <a:pt x="763" y="2300"/>
                    <a:pt x="857" y="1903"/>
                  </a:cubicBezTo>
                  <a:cubicBezTo>
                    <a:pt x="934" y="1592"/>
                    <a:pt x="1012" y="1281"/>
                    <a:pt x="1168" y="1008"/>
                  </a:cubicBezTo>
                  <a:cubicBezTo>
                    <a:pt x="1207" y="892"/>
                    <a:pt x="1285" y="736"/>
                    <a:pt x="1362" y="619"/>
                  </a:cubicBezTo>
                  <a:cubicBezTo>
                    <a:pt x="1417" y="565"/>
                    <a:pt x="1471" y="492"/>
                    <a:pt x="1525" y="492"/>
                  </a:cubicBezTo>
                  <a:close/>
                  <a:moveTo>
                    <a:pt x="1539" y="1"/>
                  </a:moveTo>
                  <a:cubicBezTo>
                    <a:pt x="1406" y="1"/>
                    <a:pt x="1271" y="49"/>
                    <a:pt x="1168" y="152"/>
                  </a:cubicBezTo>
                  <a:cubicBezTo>
                    <a:pt x="740" y="580"/>
                    <a:pt x="506" y="1125"/>
                    <a:pt x="390" y="1748"/>
                  </a:cubicBezTo>
                  <a:cubicBezTo>
                    <a:pt x="234" y="2487"/>
                    <a:pt x="78" y="3226"/>
                    <a:pt x="0" y="4005"/>
                  </a:cubicBezTo>
                  <a:cubicBezTo>
                    <a:pt x="0" y="4046"/>
                    <a:pt x="15" y="4087"/>
                    <a:pt x="39" y="4124"/>
                  </a:cubicBezTo>
                  <a:lnTo>
                    <a:pt x="39" y="4124"/>
                  </a:lnTo>
                  <a:cubicBezTo>
                    <a:pt x="71" y="4209"/>
                    <a:pt x="169" y="4264"/>
                    <a:pt x="269" y="4264"/>
                  </a:cubicBezTo>
                  <a:cubicBezTo>
                    <a:pt x="343" y="4264"/>
                    <a:pt x="419" y="4233"/>
                    <a:pt x="467" y="4160"/>
                  </a:cubicBezTo>
                  <a:cubicBezTo>
                    <a:pt x="857" y="3615"/>
                    <a:pt x="1246" y="3071"/>
                    <a:pt x="1635" y="2526"/>
                  </a:cubicBezTo>
                  <a:cubicBezTo>
                    <a:pt x="2024" y="2059"/>
                    <a:pt x="2219" y="1436"/>
                    <a:pt x="2219" y="853"/>
                  </a:cubicBezTo>
                  <a:cubicBezTo>
                    <a:pt x="2180" y="580"/>
                    <a:pt x="2063" y="308"/>
                    <a:pt x="1868" y="113"/>
                  </a:cubicBezTo>
                  <a:cubicBezTo>
                    <a:pt x="1776" y="40"/>
                    <a:pt x="165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2"/>
            <p:cNvSpPr/>
            <p:nvPr/>
          </p:nvSpPr>
          <p:spPr>
            <a:xfrm>
              <a:off x="4146496" y="3222364"/>
              <a:ext cx="36039" cy="32794"/>
            </a:xfrm>
            <a:custGeom>
              <a:avLst/>
              <a:gdLst/>
              <a:ahLst/>
              <a:cxnLst/>
              <a:rect l="l" t="t" r="r" b="b"/>
              <a:pathLst>
                <a:path w="3365" h="3062" extrusionOk="0">
                  <a:moveTo>
                    <a:pt x="742" y="528"/>
                  </a:moveTo>
                  <a:cubicBezTo>
                    <a:pt x="767" y="528"/>
                    <a:pt x="792" y="535"/>
                    <a:pt x="818" y="552"/>
                  </a:cubicBezTo>
                  <a:cubicBezTo>
                    <a:pt x="1013" y="669"/>
                    <a:pt x="1168" y="825"/>
                    <a:pt x="1324" y="981"/>
                  </a:cubicBezTo>
                  <a:cubicBezTo>
                    <a:pt x="1479" y="1136"/>
                    <a:pt x="1674" y="1292"/>
                    <a:pt x="1791" y="1448"/>
                  </a:cubicBezTo>
                  <a:cubicBezTo>
                    <a:pt x="2079" y="1736"/>
                    <a:pt x="2325" y="2045"/>
                    <a:pt x="2559" y="2361"/>
                  </a:cubicBezTo>
                  <a:lnTo>
                    <a:pt x="2559" y="2361"/>
                  </a:lnTo>
                  <a:cubicBezTo>
                    <a:pt x="2341" y="2260"/>
                    <a:pt x="2133" y="2137"/>
                    <a:pt x="1946" y="1992"/>
                  </a:cubicBezTo>
                  <a:cubicBezTo>
                    <a:pt x="1557" y="1759"/>
                    <a:pt x="1207" y="1525"/>
                    <a:pt x="857" y="1214"/>
                  </a:cubicBezTo>
                  <a:cubicBezTo>
                    <a:pt x="701" y="1097"/>
                    <a:pt x="584" y="942"/>
                    <a:pt x="584" y="747"/>
                  </a:cubicBezTo>
                  <a:cubicBezTo>
                    <a:pt x="584" y="626"/>
                    <a:pt x="656" y="528"/>
                    <a:pt x="742" y="528"/>
                  </a:cubicBezTo>
                  <a:close/>
                  <a:moveTo>
                    <a:pt x="766" y="0"/>
                  </a:moveTo>
                  <a:cubicBezTo>
                    <a:pt x="556" y="0"/>
                    <a:pt x="331" y="115"/>
                    <a:pt x="195" y="319"/>
                  </a:cubicBezTo>
                  <a:cubicBezTo>
                    <a:pt x="40" y="552"/>
                    <a:pt x="1" y="825"/>
                    <a:pt x="118" y="1097"/>
                  </a:cubicBezTo>
                  <a:cubicBezTo>
                    <a:pt x="234" y="1331"/>
                    <a:pt x="429" y="1564"/>
                    <a:pt x="662" y="1720"/>
                  </a:cubicBezTo>
                  <a:cubicBezTo>
                    <a:pt x="896" y="1876"/>
                    <a:pt x="1090" y="2031"/>
                    <a:pt x="1324" y="2187"/>
                  </a:cubicBezTo>
                  <a:cubicBezTo>
                    <a:pt x="1830" y="2576"/>
                    <a:pt x="2413" y="2848"/>
                    <a:pt x="2997" y="3043"/>
                  </a:cubicBezTo>
                  <a:cubicBezTo>
                    <a:pt x="3031" y="3056"/>
                    <a:pt x="3063" y="3062"/>
                    <a:pt x="3092" y="3062"/>
                  </a:cubicBezTo>
                  <a:cubicBezTo>
                    <a:pt x="3288" y="3062"/>
                    <a:pt x="3364" y="2801"/>
                    <a:pt x="3228" y="2652"/>
                  </a:cubicBezTo>
                  <a:lnTo>
                    <a:pt x="3228" y="2652"/>
                  </a:lnTo>
                  <a:cubicBezTo>
                    <a:pt x="3250" y="2592"/>
                    <a:pt x="3253" y="2526"/>
                    <a:pt x="3231" y="2459"/>
                  </a:cubicBezTo>
                  <a:cubicBezTo>
                    <a:pt x="2880" y="1992"/>
                    <a:pt x="2530" y="1525"/>
                    <a:pt x="2141" y="1136"/>
                  </a:cubicBezTo>
                  <a:cubicBezTo>
                    <a:pt x="1946" y="903"/>
                    <a:pt x="1752" y="708"/>
                    <a:pt x="1557" y="514"/>
                  </a:cubicBezTo>
                  <a:cubicBezTo>
                    <a:pt x="1363" y="280"/>
                    <a:pt x="1129" y="124"/>
                    <a:pt x="857" y="8"/>
                  </a:cubicBezTo>
                  <a:cubicBezTo>
                    <a:pt x="827" y="3"/>
                    <a:pt x="797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2"/>
            <p:cNvSpPr/>
            <p:nvPr/>
          </p:nvSpPr>
          <p:spPr>
            <a:xfrm>
              <a:off x="4181090" y="3215627"/>
              <a:ext cx="27514" cy="55628"/>
            </a:xfrm>
            <a:custGeom>
              <a:avLst/>
              <a:gdLst/>
              <a:ahLst/>
              <a:cxnLst/>
              <a:rect l="l" t="t" r="r" b="b"/>
              <a:pathLst>
                <a:path w="2569" h="5194" extrusionOk="0">
                  <a:moveTo>
                    <a:pt x="1518" y="481"/>
                  </a:moveTo>
                  <a:cubicBezTo>
                    <a:pt x="1791" y="520"/>
                    <a:pt x="1791" y="1181"/>
                    <a:pt x="1752" y="1376"/>
                  </a:cubicBezTo>
                  <a:cubicBezTo>
                    <a:pt x="1713" y="1804"/>
                    <a:pt x="1596" y="2232"/>
                    <a:pt x="1401" y="2621"/>
                  </a:cubicBezTo>
                  <a:cubicBezTo>
                    <a:pt x="1170" y="3172"/>
                    <a:pt x="830" y="3701"/>
                    <a:pt x="527" y="4240"/>
                  </a:cubicBezTo>
                  <a:lnTo>
                    <a:pt x="527" y="4240"/>
                  </a:lnTo>
                  <a:cubicBezTo>
                    <a:pt x="510" y="3637"/>
                    <a:pt x="522" y="3020"/>
                    <a:pt x="584" y="2427"/>
                  </a:cubicBezTo>
                  <a:cubicBezTo>
                    <a:pt x="662" y="2038"/>
                    <a:pt x="740" y="1648"/>
                    <a:pt x="896" y="1298"/>
                  </a:cubicBezTo>
                  <a:cubicBezTo>
                    <a:pt x="973" y="1104"/>
                    <a:pt x="1207" y="481"/>
                    <a:pt x="1518" y="481"/>
                  </a:cubicBezTo>
                  <a:close/>
                  <a:moveTo>
                    <a:pt x="1475" y="0"/>
                  </a:moveTo>
                  <a:cubicBezTo>
                    <a:pt x="1264" y="0"/>
                    <a:pt x="1071" y="96"/>
                    <a:pt x="935" y="286"/>
                  </a:cubicBezTo>
                  <a:cubicBezTo>
                    <a:pt x="506" y="831"/>
                    <a:pt x="234" y="1493"/>
                    <a:pt x="156" y="2232"/>
                  </a:cubicBezTo>
                  <a:cubicBezTo>
                    <a:pt x="39" y="3049"/>
                    <a:pt x="1" y="3867"/>
                    <a:pt x="78" y="4684"/>
                  </a:cubicBezTo>
                  <a:cubicBezTo>
                    <a:pt x="78" y="4790"/>
                    <a:pt x="132" y="4859"/>
                    <a:pt x="204" y="4893"/>
                  </a:cubicBezTo>
                  <a:lnTo>
                    <a:pt x="204" y="4893"/>
                  </a:lnTo>
                  <a:cubicBezTo>
                    <a:pt x="177" y="5064"/>
                    <a:pt x="322" y="5193"/>
                    <a:pt x="464" y="5193"/>
                  </a:cubicBezTo>
                  <a:cubicBezTo>
                    <a:pt x="540" y="5193"/>
                    <a:pt x="614" y="5157"/>
                    <a:pt x="662" y="5073"/>
                  </a:cubicBezTo>
                  <a:cubicBezTo>
                    <a:pt x="1285" y="3711"/>
                    <a:pt x="2569" y="2310"/>
                    <a:pt x="2219" y="715"/>
                  </a:cubicBezTo>
                  <a:cubicBezTo>
                    <a:pt x="2180" y="442"/>
                    <a:pt x="2024" y="170"/>
                    <a:pt x="1752" y="53"/>
                  </a:cubicBezTo>
                  <a:cubicBezTo>
                    <a:pt x="1658" y="18"/>
                    <a:pt x="156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2"/>
            <p:cNvSpPr/>
            <p:nvPr/>
          </p:nvSpPr>
          <p:spPr>
            <a:xfrm>
              <a:off x="4154004" y="3257193"/>
              <a:ext cx="37935" cy="32034"/>
            </a:xfrm>
            <a:custGeom>
              <a:avLst/>
              <a:gdLst/>
              <a:ahLst/>
              <a:cxnLst/>
              <a:rect l="l" t="t" r="r" b="b"/>
              <a:pathLst>
                <a:path w="3542" h="2991" extrusionOk="0">
                  <a:moveTo>
                    <a:pt x="646" y="493"/>
                  </a:moveTo>
                  <a:cubicBezTo>
                    <a:pt x="684" y="493"/>
                    <a:pt x="729" y="506"/>
                    <a:pt x="778" y="530"/>
                  </a:cubicBezTo>
                  <a:cubicBezTo>
                    <a:pt x="973" y="647"/>
                    <a:pt x="1168" y="764"/>
                    <a:pt x="1323" y="958"/>
                  </a:cubicBezTo>
                  <a:cubicBezTo>
                    <a:pt x="1518" y="1114"/>
                    <a:pt x="1712" y="1270"/>
                    <a:pt x="1907" y="1464"/>
                  </a:cubicBezTo>
                  <a:cubicBezTo>
                    <a:pt x="2224" y="1753"/>
                    <a:pt x="2520" y="2063"/>
                    <a:pt x="2795" y="2378"/>
                  </a:cubicBezTo>
                  <a:lnTo>
                    <a:pt x="2795" y="2378"/>
                  </a:lnTo>
                  <a:cubicBezTo>
                    <a:pt x="2100" y="2129"/>
                    <a:pt x="1450" y="1747"/>
                    <a:pt x="934" y="1231"/>
                  </a:cubicBezTo>
                  <a:cubicBezTo>
                    <a:pt x="740" y="1075"/>
                    <a:pt x="623" y="881"/>
                    <a:pt x="545" y="686"/>
                  </a:cubicBezTo>
                  <a:cubicBezTo>
                    <a:pt x="518" y="553"/>
                    <a:pt x="565" y="493"/>
                    <a:pt x="646" y="493"/>
                  </a:cubicBezTo>
                  <a:close/>
                  <a:moveTo>
                    <a:pt x="613" y="1"/>
                  </a:moveTo>
                  <a:cubicBezTo>
                    <a:pt x="401" y="1"/>
                    <a:pt x="210" y="119"/>
                    <a:pt x="117" y="336"/>
                  </a:cubicBezTo>
                  <a:cubicBezTo>
                    <a:pt x="0" y="569"/>
                    <a:pt x="39" y="881"/>
                    <a:pt x="195" y="1114"/>
                  </a:cubicBezTo>
                  <a:cubicBezTo>
                    <a:pt x="506" y="1542"/>
                    <a:pt x="934" y="1931"/>
                    <a:pt x="1401" y="2243"/>
                  </a:cubicBezTo>
                  <a:cubicBezTo>
                    <a:pt x="1946" y="2593"/>
                    <a:pt x="2491" y="2826"/>
                    <a:pt x="3113" y="2982"/>
                  </a:cubicBezTo>
                  <a:cubicBezTo>
                    <a:pt x="3134" y="2988"/>
                    <a:pt x="3154" y="2991"/>
                    <a:pt x="3173" y="2991"/>
                  </a:cubicBezTo>
                  <a:cubicBezTo>
                    <a:pt x="3302" y="2991"/>
                    <a:pt x="3393" y="2867"/>
                    <a:pt x="3401" y="2739"/>
                  </a:cubicBezTo>
                  <a:lnTo>
                    <a:pt x="3401" y="2739"/>
                  </a:lnTo>
                  <a:cubicBezTo>
                    <a:pt x="3410" y="2730"/>
                    <a:pt x="3417" y="2720"/>
                    <a:pt x="3425" y="2709"/>
                  </a:cubicBezTo>
                  <a:cubicBezTo>
                    <a:pt x="3541" y="2632"/>
                    <a:pt x="3541" y="2476"/>
                    <a:pt x="3425" y="2398"/>
                  </a:cubicBezTo>
                  <a:cubicBezTo>
                    <a:pt x="3035" y="1931"/>
                    <a:pt x="2646" y="1464"/>
                    <a:pt x="2179" y="1075"/>
                  </a:cubicBezTo>
                  <a:cubicBezTo>
                    <a:pt x="1985" y="842"/>
                    <a:pt x="1751" y="647"/>
                    <a:pt x="1518" y="453"/>
                  </a:cubicBezTo>
                  <a:cubicBezTo>
                    <a:pt x="1323" y="258"/>
                    <a:pt x="1090" y="102"/>
                    <a:pt x="778" y="24"/>
                  </a:cubicBezTo>
                  <a:cubicBezTo>
                    <a:pt x="723" y="9"/>
                    <a:pt x="667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2"/>
            <p:cNvSpPr/>
            <p:nvPr/>
          </p:nvSpPr>
          <p:spPr>
            <a:xfrm>
              <a:off x="4189422" y="3253947"/>
              <a:ext cx="25019" cy="44982"/>
            </a:xfrm>
            <a:custGeom>
              <a:avLst/>
              <a:gdLst/>
              <a:ahLst/>
              <a:cxnLst/>
              <a:rect l="l" t="t" r="r" b="b"/>
              <a:pathLst>
                <a:path w="2336" h="4200" extrusionOk="0">
                  <a:moveTo>
                    <a:pt x="1734" y="494"/>
                  </a:moveTo>
                  <a:cubicBezTo>
                    <a:pt x="1868" y="494"/>
                    <a:pt x="1862" y="704"/>
                    <a:pt x="1830" y="833"/>
                  </a:cubicBezTo>
                  <a:cubicBezTo>
                    <a:pt x="1791" y="1339"/>
                    <a:pt x="1635" y="1845"/>
                    <a:pt x="1363" y="2312"/>
                  </a:cubicBezTo>
                  <a:cubicBezTo>
                    <a:pt x="1108" y="2726"/>
                    <a:pt x="828" y="3140"/>
                    <a:pt x="521" y="3532"/>
                  </a:cubicBezTo>
                  <a:lnTo>
                    <a:pt x="521" y="3532"/>
                  </a:lnTo>
                  <a:cubicBezTo>
                    <a:pt x="479" y="2653"/>
                    <a:pt x="714" y="1758"/>
                    <a:pt x="1168" y="989"/>
                  </a:cubicBezTo>
                  <a:cubicBezTo>
                    <a:pt x="1285" y="794"/>
                    <a:pt x="1441" y="600"/>
                    <a:pt x="1635" y="522"/>
                  </a:cubicBezTo>
                  <a:cubicBezTo>
                    <a:pt x="1675" y="502"/>
                    <a:pt x="1707" y="494"/>
                    <a:pt x="1734" y="494"/>
                  </a:cubicBezTo>
                  <a:close/>
                  <a:moveTo>
                    <a:pt x="1707" y="0"/>
                  </a:moveTo>
                  <a:cubicBezTo>
                    <a:pt x="1505" y="0"/>
                    <a:pt x="1300" y="79"/>
                    <a:pt x="1168" y="211"/>
                  </a:cubicBezTo>
                  <a:cubicBezTo>
                    <a:pt x="740" y="639"/>
                    <a:pt x="429" y="1184"/>
                    <a:pt x="273" y="1767"/>
                  </a:cubicBezTo>
                  <a:cubicBezTo>
                    <a:pt x="79" y="2429"/>
                    <a:pt x="1" y="3129"/>
                    <a:pt x="40" y="3830"/>
                  </a:cubicBezTo>
                  <a:cubicBezTo>
                    <a:pt x="40" y="3977"/>
                    <a:pt x="153" y="4054"/>
                    <a:pt x="272" y="4062"/>
                  </a:cubicBezTo>
                  <a:lnTo>
                    <a:pt x="272" y="4062"/>
                  </a:lnTo>
                  <a:cubicBezTo>
                    <a:pt x="281" y="4089"/>
                    <a:pt x="295" y="4115"/>
                    <a:pt x="312" y="4141"/>
                  </a:cubicBezTo>
                  <a:cubicBezTo>
                    <a:pt x="371" y="4180"/>
                    <a:pt x="439" y="4199"/>
                    <a:pt x="502" y="4199"/>
                  </a:cubicBezTo>
                  <a:cubicBezTo>
                    <a:pt x="565" y="4199"/>
                    <a:pt x="623" y="4180"/>
                    <a:pt x="662" y="4141"/>
                  </a:cubicBezTo>
                  <a:lnTo>
                    <a:pt x="623" y="4141"/>
                  </a:lnTo>
                  <a:cubicBezTo>
                    <a:pt x="1052" y="3635"/>
                    <a:pt x="1441" y="3090"/>
                    <a:pt x="1752" y="2507"/>
                  </a:cubicBezTo>
                  <a:cubicBezTo>
                    <a:pt x="2102" y="1962"/>
                    <a:pt x="2297" y="1339"/>
                    <a:pt x="2336" y="717"/>
                  </a:cubicBezTo>
                  <a:cubicBezTo>
                    <a:pt x="2336" y="444"/>
                    <a:pt x="2219" y="172"/>
                    <a:pt x="1985" y="55"/>
                  </a:cubicBezTo>
                  <a:cubicBezTo>
                    <a:pt x="1898" y="18"/>
                    <a:pt x="1803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2"/>
            <p:cNvSpPr/>
            <p:nvPr/>
          </p:nvSpPr>
          <p:spPr>
            <a:xfrm>
              <a:off x="4161501" y="3286870"/>
              <a:ext cx="38631" cy="32708"/>
            </a:xfrm>
            <a:custGeom>
              <a:avLst/>
              <a:gdLst/>
              <a:ahLst/>
              <a:cxnLst/>
              <a:rect l="l" t="t" r="r" b="b"/>
              <a:pathLst>
                <a:path w="3607" h="3054" extrusionOk="0">
                  <a:moveTo>
                    <a:pt x="681" y="487"/>
                  </a:moveTo>
                  <a:cubicBezTo>
                    <a:pt x="748" y="487"/>
                    <a:pt x="822" y="505"/>
                    <a:pt x="857" y="522"/>
                  </a:cubicBezTo>
                  <a:cubicBezTo>
                    <a:pt x="1090" y="678"/>
                    <a:pt x="1285" y="795"/>
                    <a:pt x="1479" y="989"/>
                  </a:cubicBezTo>
                  <a:cubicBezTo>
                    <a:pt x="1674" y="1145"/>
                    <a:pt x="1830" y="1300"/>
                    <a:pt x="2024" y="1456"/>
                  </a:cubicBezTo>
                  <a:cubicBezTo>
                    <a:pt x="2312" y="1744"/>
                    <a:pt x="2600" y="2054"/>
                    <a:pt x="2873" y="2385"/>
                  </a:cubicBezTo>
                  <a:lnTo>
                    <a:pt x="2873" y="2385"/>
                  </a:lnTo>
                  <a:cubicBezTo>
                    <a:pt x="2585" y="2275"/>
                    <a:pt x="2309" y="2134"/>
                    <a:pt x="2063" y="1962"/>
                  </a:cubicBezTo>
                  <a:cubicBezTo>
                    <a:pt x="1635" y="1729"/>
                    <a:pt x="1246" y="1456"/>
                    <a:pt x="896" y="1106"/>
                  </a:cubicBezTo>
                  <a:cubicBezTo>
                    <a:pt x="740" y="989"/>
                    <a:pt x="623" y="795"/>
                    <a:pt x="545" y="600"/>
                  </a:cubicBezTo>
                  <a:cubicBezTo>
                    <a:pt x="524" y="514"/>
                    <a:pt x="598" y="487"/>
                    <a:pt x="681" y="487"/>
                  </a:cubicBezTo>
                  <a:close/>
                  <a:moveTo>
                    <a:pt x="675" y="0"/>
                  </a:moveTo>
                  <a:cubicBezTo>
                    <a:pt x="496" y="0"/>
                    <a:pt x="327" y="79"/>
                    <a:pt x="195" y="211"/>
                  </a:cubicBezTo>
                  <a:cubicBezTo>
                    <a:pt x="1" y="444"/>
                    <a:pt x="1" y="756"/>
                    <a:pt x="195" y="989"/>
                  </a:cubicBezTo>
                  <a:cubicBezTo>
                    <a:pt x="507" y="1456"/>
                    <a:pt x="935" y="1845"/>
                    <a:pt x="1440" y="2118"/>
                  </a:cubicBezTo>
                  <a:cubicBezTo>
                    <a:pt x="1985" y="2546"/>
                    <a:pt x="2569" y="2857"/>
                    <a:pt x="3230" y="3052"/>
                  </a:cubicBezTo>
                  <a:cubicBezTo>
                    <a:pt x="3243" y="3053"/>
                    <a:pt x="3255" y="3054"/>
                    <a:pt x="3267" y="3054"/>
                  </a:cubicBezTo>
                  <a:cubicBezTo>
                    <a:pt x="3439" y="3054"/>
                    <a:pt x="3556" y="2897"/>
                    <a:pt x="3556" y="2756"/>
                  </a:cubicBezTo>
                  <a:lnTo>
                    <a:pt x="3556" y="2756"/>
                  </a:lnTo>
                  <a:cubicBezTo>
                    <a:pt x="3598" y="2678"/>
                    <a:pt x="3606" y="2584"/>
                    <a:pt x="3581" y="2507"/>
                  </a:cubicBezTo>
                  <a:cubicBezTo>
                    <a:pt x="3192" y="2001"/>
                    <a:pt x="2802" y="1573"/>
                    <a:pt x="2374" y="1145"/>
                  </a:cubicBezTo>
                  <a:cubicBezTo>
                    <a:pt x="2141" y="911"/>
                    <a:pt x="1907" y="717"/>
                    <a:pt x="1674" y="522"/>
                  </a:cubicBezTo>
                  <a:cubicBezTo>
                    <a:pt x="1479" y="328"/>
                    <a:pt x="1207" y="172"/>
                    <a:pt x="935" y="55"/>
                  </a:cubicBezTo>
                  <a:cubicBezTo>
                    <a:pt x="847" y="18"/>
                    <a:pt x="76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2"/>
            <p:cNvSpPr/>
            <p:nvPr/>
          </p:nvSpPr>
          <p:spPr>
            <a:xfrm>
              <a:off x="4201514" y="3291882"/>
              <a:ext cx="23348" cy="45785"/>
            </a:xfrm>
            <a:custGeom>
              <a:avLst/>
              <a:gdLst/>
              <a:ahLst/>
              <a:cxnLst/>
              <a:rect l="l" t="t" r="r" b="b"/>
              <a:pathLst>
                <a:path w="2180" h="4275" extrusionOk="0">
                  <a:moveTo>
                    <a:pt x="1270" y="462"/>
                  </a:moveTo>
                  <a:cubicBezTo>
                    <a:pt x="1300" y="462"/>
                    <a:pt x="1330" y="469"/>
                    <a:pt x="1362" y="482"/>
                  </a:cubicBezTo>
                  <a:cubicBezTo>
                    <a:pt x="1596" y="599"/>
                    <a:pt x="1596" y="988"/>
                    <a:pt x="1557" y="1183"/>
                  </a:cubicBezTo>
                  <a:cubicBezTo>
                    <a:pt x="1479" y="1494"/>
                    <a:pt x="1362" y="1805"/>
                    <a:pt x="1207" y="2117"/>
                  </a:cubicBezTo>
                  <a:cubicBezTo>
                    <a:pt x="1010" y="2565"/>
                    <a:pt x="794" y="3014"/>
                    <a:pt x="543" y="3433"/>
                  </a:cubicBezTo>
                  <a:lnTo>
                    <a:pt x="543" y="3433"/>
                  </a:lnTo>
                  <a:cubicBezTo>
                    <a:pt x="510" y="2903"/>
                    <a:pt x="524" y="2385"/>
                    <a:pt x="584" y="1844"/>
                  </a:cubicBezTo>
                  <a:cubicBezTo>
                    <a:pt x="623" y="1533"/>
                    <a:pt x="662" y="1261"/>
                    <a:pt x="779" y="988"/>
                  </a:cubicBezTo>
                  <a:cubicBezTo>
                    <a:pt x="882" y="816"/>
                    <a:pt x="1045" y="462"/>
                    <a:pt x="1270" y="462"/>
                  </a:cubicBezTo>
                  <a:close/>
                  <a:moveTo>
                    <a:pt x="1245" y="1"/>
                  </a:moveTo>
                  <a:cubicBezTo>
                    <a:pt x="1100" y="1"/>
                    <a:pt x="952" y="42"/>
                    <a:pt x="818" y="132"/>
                  </a:cubicBezTo>
                  <a:cubicBezTo>
                    <a:pt x="389" y="521"/>
                    <a:pt x="117" y="1066"/>
                    <a:pt x="117" y="1650"/>
                  </a:cubicBezTo>
                  <a:cubicBezTo>
                    <a:pt x="0" y="2389"/>
                    <a:pt x="0" y="3167"/>
                    <a:pt x="117" y="3907"/>
                  </a:cubicBezTo>
                  <a:cubicBezTo>
                    <a:pt x="117" y="3993"/>
                    <a:pt x="156" y="4056"/>
                    <a:pt x="212" y="4094"/>
                  </a:cubicBezTo>
                  <a:lnTo>
                    <a:pt x="212" y="4094"/>
                  </a:lnTo>
                  <a:cubicBezTo>
                    <a:pt x="249" y="4200"/>
                    <a:pt x="368" y="4275"/>
                    <a:pt x="480" y="4275"/>
                  </a:cubicBezTo>
                  <a:cubicBezTo>
                    <a:pt x="550" y="4275"/>
                    <a:pt x="617" y="4246"/>
                    <a:pt x="662" y="4179"/>
                  </a:cubicBezTo>
                  <a:lnTo>
                    <a:pt x="662" y="4140"/>
                  </a:lnTo>
                  <a:cubicBezTo>
                    <a:pt x="1012" y="3595"/>
                    <a:pt x="1284" y="3051"/>
                    <a:pt x="1557" y="2467"/>
                  </a:cubicBezTo>
                  <a:cubicBezTo>
                    <a:pt x="1829" y="1922"/>
                    <a:pt x="2179" y="1261"/>
                    <a:pt x="2024" y="638"/>
                  </a:cubicBezTo>
                  <a:cubicBezTo>
                    <a:pt x="1941" y="251"/>
                    <a:pt x="1602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2"/>
            <p:cNvSpPr/>
            <p:nvPr/>
          </p:nvSpPr>
          <p:spPr>
            <a:xfrm>
              <a:off x="4175253" y="3317393"/>
              <a:ext cx="37710" cy="34358"/>
            </a:xfrm>
            <a:custGeom>
              <a:avLst/>
              <a:gdLst/>
              <a:ahLst/>
              <a:cxnLst/>
              <a:rect l="l" t="t" r="r" b="b"/>
              <a:pathLst>
                <a:path w="3521" h="3208" extrusionOk="0">
                  <a:moveTo>
                    <a:pt x="623" y="474"/>
                  </a:moveTo>
                  <a:cubicBezTo>
                    <a:pt x="662" y="513"/>
                    <a:pt x="701" y="513"/>
                    <a:pt x="740" y="513"/>
                  </a:cubicBezTo>
                  <a:cubicBezTo>
                    <a:pt x="857" y="552"/>
                    <a:pt x="974" y="630"/>
                    <a:pt x="1051" y="669"/>
                  </a:cubicBezTo>
                  <a:cubicBezTo>
                    <a:pt x="1441" y="941"/>
                    <a:pt x="1791" y="1252"/>
                    <a:pt x="2063" y="1641"/>
                  </a:cubicBezTo>
                  <a:cubicBezTo>
                    <a:pt x="2184" y="1786"/>
                    <a:pt x="2289" y="1916"/>
                    <a:pt x="2389" y="2049"/>
                  </a:cubicBezTo>
                  <a:lnTo>
                    <a:pt x="2389" y="2049"/>
                  </a:lnTo>
                  <a:cubicBezTo>
                    <a:pt x="2253" y="1953"/>
                    <a:pt x="2119" y="1855"/>
                    <a:pt x="1985" y="1758"/>
                  </a:cubicBezTo>
                  <a:cubicBezTo>
                    <a:pt x="1557" y="1525"/>
                    <a:pt x="1168" y="1213"/>
                    <a:pt x="818" y="902"/>
                  </a:cubicBezTo>
                  <a:cubicBezTo>
                    <a:pt x="740" y="785"/>
                    <a:pt x="662" y="707"/>
                    <a:pt x="623" y="630"/>
                  </a:cubicBezTo>
                  <a:cubicBezTo>
                    <a:pt x="584" y="591"/>
                    <a:pt x="584" y="552"/>
                    <a:pt x="546" y="474"/>
                  </a:cubicBezTo>
                  <a:close/>
                  <a:moveTo>
                    <a:pt x="639" y="1"/>
                  </a:moveTo>
                  <a:cubicBezTo>
                    <a:pt x="432" y="1"/>
                    <a:pt x="233" y="117"/>
                    <a:pt x="118" y="318"/>
                  </a:cubicBezTo>
                  <a:cubicBezTo>
                    <a:pt x="1" y="630"/>
                    <a:pt x="273" y="941"/>
                    <a:pt x="468" y="1174"/>
                  </a:cubicBezTo>
                  <a:cubicBezTo>
                    <a:pt x="662" y="1408"/>
                    <a:pt x="896" y="1602"/>
                    <a:pt x="1168" y="1797"/>
                  </a:cubicBezTo>
                  <a:cubicBezTo>
                    <a:pt x="1742" y="2228"/>
                    <a:pt x="2349" y="2592"/>
                    <a:pt x="2989" y="2982"/>
                  </a:cubicBezTo>
                  <a:lnTo>
                    <a:pt x="2989" y="2982"/>
                  </a:lnTo>
                  <a:cubicBezTo>
                    <a:pt x="2992" y="2989"/>
                    <a:pt x="2995" y="2996"/>
                    <a:pt x="2997" y="3003"/>
                  </a:cubicBezTo>
                  <a:cubicBezTo>
                    <a:pt x="3029" y="3132"/>
                    <a:pt x="3115" y="3208"/>
                    <a:pt x="3232" y="3208"/>
                  </a:cubicBezTo>
                  <a:cubicBezTo>
                    <a:pt x="3256" y="3208"/>
                    <a:pt x="3282" y="3205"/>
                    <a:pt x="3308" y="3198"/>
                  </a:cubicBezTo>
                  <a:cubicBezTo>
                    <a:pt x="3447" y="3143"/>
                    <a:pt x="3506" y="3028"/>
                    <a:pt x="3501" y="2911"/>
                  </a:cubicBezTo>
                  <a:lnTo>
                    <a:pt x="3501" y="2911"/>
                  </a:lnTo>
                  <a:cubicBezTo>
                    <a:pt x="3520" y="2825"/>
                    <a:pt x="3498" y="2732"/>
                    <a:pt x="3412" y="2670"/>
                  </a:cubicBezTo>
                  <a:lnTo>
                    <a:pt x="3412" y="2670"/>
                  </a:lnTo>
                  <a:cubicBezTo>
                    <a:pt x="3266" y="2399"/>
                    <a:pt x="3093" y="2157"/>
                    <a:pt x="2919" y="1914"/>
                  </a:cubicBezTo>
                  <a:cubicBezTo>
                    <a:pt x="2569" y="1408"/>
                    <a:pt x="2141" y="902"/>
                    <a:pt x="1635" y="513"/>
                  </a:cubicBezTo>
                  <a:cubicBezTo>
                    <a:pt x="1402" y="279"/>
                    <a:pt x="1129" y="163"/>
                    <a:pt x="857" y="46"/>
                  </a:cubicBezTo>
                  <a:cubicBezTo>
                    <a:pt x="786" y="15"/>
                    <a:pt x="71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2"/>
            <p:cNvSpPr/>
            <p:nvPr/>
          </p:nvSpPr>
          <p:spPr>
            <a:xfrm>
              <a:off x="4007845" y="3374349"/>
              <a:ext cx="64903" cy="25790"/>
            </a:xfrm>
            <a:custGeom>
              <a:avLst/>
              <a:gdLst/>
              <a:ahLst/>
              <a:cxnLst/>
              <a:rect l="l" t="t" r="r" b="b"/>
              <a:pathLst>
                <a:path w="6060" h="2408" extrusionOk="0">
                  <a:moveTo>
                    <a:pt x="3852" y="466"/>
                  </a:moveTo>
                  <a:cubicBezTo>
                    <a:pt x="4506" y="466"/>
                    <a:pt x="5279" y="584"/>
                    <a:pt x="5398" y="1265"/>
                  </a:cubicBezTo>
                  <a:cubicBezTo>
                    <a:pt x="5500" y="1728"/>
                    <a:pt x="5234" y="1866"/>
                    <a:pt x="4860" y="1866"/>
                  </a:cubicBezTo>
                  <a:cubicBezTo>
                    <a:pt x="4384" y="1866"/>
                    <a:pt x="3735" y="1642"/>
                    <a:pt x="3452" y="1577"/>
                  </a:cubicBezTo>
                  <a:lnTo>
                    <a:pt x="910" y="1005"/>
                  </a:lnTo>
                  <a:lnTo>
                    <a:pt x="910" y="1005"/>
                  </a:lnTo>
                  <a:cubicBezTo>
                    <a:pt x="1680" y="716"/>
                    <a:pt x="2475" y="550"/>
                    <a:pt x="3296" y="487"/>
                  </a:cubicBezTo>
                  <a:cubicBezTo>
                    <a:pt x="3454" y="478"/>
                    <a:pt x="3647" y="466"/>
                    <a:pt x="3852" y="466"/>
                  </a:cubicBezTo>
                  <a:close/>
                  <a:moveTo>
                    <a:pt x="3812" y="0"/>
                  </a:moveTo>
                  <a:cubicBezTo>
                    <a:pt x="3594" y="0"/>
                    <a:pt x="3380" y="10"/>
                    <a:pt x="3179" y="20"/>
                  </a:cubicBezTo>
                  <a:cubicBezTo>
                    <a:pt x="2129" y="98"/>
                    <a:pt x="1117" y="370"/>
                    <a:pt x="144" y="798"/>
                  </a:cubicBezTo>
                  <a:cubicBezTo>
                    <a:pt x="19" y="852"/>
                    <a:pt x="1" y="971"/>
                    <a:pt x="44" y="1073"/>
                  </a:cubicBezTo>
                  <a:lnTo>
                    <a:pt x="44" y="1073"/>
                  </a:lnTo>
                  <a:cubicBezTo>
                    <a:pt x="22" y="1191"/>
                    <a:pt x="73" y="1326"/>
                    <a:pt x="222" y="1382"/>
                  </a:cubicBezTo>
                  <a:lnTo>
                    <a:pt x="222" y="1343"/>
                  </a:lnTo>
                  <a:lnTo>
                    <a:pt x="3179" y="2044"/>
                  </a:lnTo>
                  <a:cubicBezTo>
                    <a:pt x="3646" y="2122"/>
                    <a:pt x="4113" y="2277"/>
                    <a:pt x="4580" y="2355"/>
                  </a:cubicBezTo>
                  <a:cubicBezTo>
                    <a:pt x="4685" y="2390"/>
                    <a:pt x="4794" y="2408"/>
                    <a:pt x="4903" y="2408"/>
                  </a:cubicBezTo>
                  <a:cubicBezTo>
                    <a:pt x="5157" y="2408"/>
                    <a:pt x="5413" y="2312"/>
                    <a:pt x="5631" y="2122"/>
                  </a:cubicBezTo>
                  <a:cubicBezTo>
                    <a:pt x="6059" y="1655"/>
                    <a:pt x="6020" y="915"/>
                    <a:pt x="5553" y="487"/>
                  </a:cubicBezTo>
                  <a:cubicBezTo>
                    <a:pt x="5091" y="83"/>
                    <a:pt x="4437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2"/>
            <p:cNvSpPr/>
            <p:nvPr/>
          </p:nvSpPr>
          <p:spPr>
            <a:xfrm>
              <a:off x="4007299" y="3333084"/>
              <a:ext cx="26272" cy="54193"/>
            </a:xfrm>
            <a:custGeom>
              <a:avLst/>
              <a:gdLst/>
              <a:ahLst/>
              <a:cxnLst/>
              <a:rect l="l" t="t" r="r" b="b"/>
              <a:pathLst>
                <a:path w="2453" h="5060" extrusionOk="0">
                  <a:moveTo>
                    <a:pt x="1696" y="503"/>
                  </a:moveTo>
                  <a:cubicBezTo>
                    <a:pt x="1727" y="503"/>
                    <a:pt x="1758" y="510"/>
                    <a:pt x="1791" y="527"/>
                  </a:cubicBezTo>
                  <a:cubicBezTo>
                    <a:pt x="2063" y="682"/>
                    <a:pt x="1869" y="1344"/>
                    <a:pt x="1830" y="1616"/>
                  </a:cubicBezTo>
                  <a:cubicBezTo>
                    <a:pt x="1556" y="2607"/>
                    <a:pt x="1133" y="3537"/>
                    <a:pt x="561" y="4381"/>
                  </a:cubicBezTo>
                  <a:lnTo>
                    <a:pt x="561" y="4381"/>
                  </a:lnTo>
                  <a:cubicBezTo>
                    <a:pt x="531" y="3681"/>
                    <a:pt x="612" y="2984"/>
                    <a:pt x="779" y="2317"/>
                  </a:cubicBezTo>
                  <a:cubicBezTo>
                    <a:pt x="896" y="1928"/>
                    <a:pt x="1012" y="1538"/>
                    <a:pt x="1168" y="1188"/>
                  </a:cubicBezTo>
                  <a:cubicBezTo>
                    <a:pt x="1238" y="1049"/>
                    <a:pt x="1432" y="503"/>
                    <a:pt x="1696" y="503"/>
                  </a:cubicBezTo>
                  <a:close/>
                  <a:moveTo>
                    <a:pt x="1685" y="1"/>
                  </a:moveTo>
                  <a:cubicBezTo>
                    <a:pt x="1540" y="1"/>
                    <a:pt x="1389" y="54"/>
                    <a:pt x="1246" y="176"/>
                  </a:cubicBezTo>
                  <a:cubicBezTo>
                    <a:pt x="1012" y="449"/>
                    <a:pt x="818" y="721"/>
                    <a:pt x="701" y="1071"/>
                  </a:cubicBezTo>
                  <a:cubicBezTo>
                    <a:pt x="545" y="1383"/>
                    <a:pt x="429" y="1772"/>
                    <a:pt x="312" y="2122"/>
                  </a:cubicBezTo>
                  <a:cubicBezTo>
                    <a:pt x="117" y="2978"/>
                    <a:pt x="1" y="3873"/>
                    <a:pt x="78" y="4729"/>
                  </a:cubicBezTo>
                  <a:cubicBezTo>
                    <a:pt x="78" y="4874"/>
                    <a:pt x="187" y="4951"/>
                    <a:pt x="304" y="4962"/>
                  </a:cubicBezTo>
                  <a:lnTo>
                    <a:pt x="304" y="4962"/>
                  </a:lnTo>
                  <a:cubicBezTo>
                    <a:pt x="352" y="5021"/>
                    <a:pt x="435" y="5059"/>
                    <a:pt x="517" y="5059"/>
                  </a:cubicBezTo>
                  <a:cubicBezTo>
                    <a:pt x="587" y="5059"/>
                    <a:pt x="656" y="5031"/>
                    <a:pt x="701" y="4963"/>
                  </a:cubicBezTo>
                  <a:cubicBezTo>
                    <a:pt x="1168" y="4379"/>
                    <a:pt x="1557" y="3718"/>
                    <a:pt x="1830" y="3017"/>
                  </a:cubicBezTo>
                  <a:cubicBezTo>
                    <a:pt x="1985" y="2706"/>
                    <a:pt x="2102" y="2356"/>
                    <a:pt x="2219" y="2005"/>
                  </a:cubicBezTo>
                  <a:cubicBezTo>
                    <a:pt x="2335" y="1655"/>
                    <a:pt x="2413" y="1266"/>
                    <a:pt x="2452" y="877"/>
                  </a:cubicBezTo>
                  <a:cubicBezTo>
                    <a:pt x="2452" y="418"/>
                    <a:pt x="209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2"/>
            <p:cNvSpPr/>
            <p:nvPr/>
          </p:nvSpPr>
          <p:spPr>
            <a:xfrm>
              <a:off x="4016188" y="3326540"/>
              <a:ext cx="47381" cy="57813"/>
            </a:xfrm>
            <a:custGeom>
              <a:avLst/>
              <a:gdLst/>
              <a:ahLst/>
              <a:cxnLst/>
              <a:rect l="l" t="t" r="r" b="b"/>
              <a:pathLst>
                <a:path w="4424" h="5398" extrusionOk="0">
                  <a:moveTo>
                    <a:pt x="3870" y="513"/>
                  </a:moveTo>
                  <a:cubicBezTo>
                    <a:pt x="3874" y="513"/>
                    <a:pt x="3877" y="514"/>
                    <a:pt x="3879" y="515"/>
                  </a:cubicBezTo>
                  <a:cubicBezTo>
                    <a:pt x="4035" y="671"/>
                    <a:pt x="3801" y="1254"/>
                    <a:pt x="3724" y="1410"/>
                  </a:cubicBezTo>
                  <a:cubicBezTo>
                    <a:pt x="3451" y="2033"/>
                    <a:pt x="3023" y="2577"/>
                    <a:pt x="2478" y="3005"/>
                  </a:cubicBezTo>
                  <a:cubicBezTo>
                    <a:pt x="1997" y="3486"/>
                    <a:pt x="1475" y="3967"/>
                    <a:pt x="957" y="4448"/>
                  </a:cubicBezTo>
                  <a:lnTo>
                    <a:pt x="957" y="4448"/>
                  </a:lnTo>
                  <a:cubicBezTo>
                    <a:pt x="1049" y="4312"/>
                    <a:pt x="1141" y="4171"/>
                    <a:pt x="1233" y="4017"/>
                  </a:cubicBezTo>
                  <a:cubicBezTo>
                    <a:pt x="1428" y="3667"/>
                    <a:pt x="1544" y="3317"/>
                    <a:pt x="1739" y="2967"/>
                  </a:cubicBezTo>
                  <a:cubicBezTo>
                    <a:pt x="2089" y="2266"/>
                    <a:pt x="2556" y="1682"/>
                    <a:pt x="3101" y="1177"/>
                  </a:cubicBezTo>
                  <a:cubicBezTo>
                    <a:pt x="3214" y="1064"/>
                    <a:pt x="3764" y="513"/>
                    <a:pt x="3870" y="513"/>
                  </a:cubicBezTo>
                  <a:close/>
                  <a:moveTo>
                    <a:pt x="3834" y="1"/>
                  </a:moveTo>
                  <a:cubicBezTo>
                    <a:pt x="3724" y="1"/>
                    <a:pt x="3616" y="39"/>
                    <a:pt x="3529" y="126"/>
                  </a:cubicBezTo>
                  <a:cubicBezTo>
                    <a:pt x="2829" y="671"/>
                    <a:pt x="2245" y="1293"/>
                    <a:pt x="1700" y="1994"/>
                  </a:cubicBezTo>
                  <a:cubicBezTo>
                    <a:pt x="1428" y="2461"/>
                    <a:pt x="1194" y="2928"/>
                    <a:pt x="961" y="3395"/>
                  </a:cubicBezTo>
                  <a:cubicBezTo>
                    <a:pt x="727" y="3900"/>
                    <a:pt x="455" y="4367"/>
                    <a:pt x="105" y="4795"/>
                  </a:cubicBezTo>
                  <a:cubicBezTo>
                    <a:pt x="1" y="4951"/>
                    <a:pt x="139" y="5107"/>
                    <a:pt x="301" y="5124"/>
                  </a:cubicBezTo>
                  <a:lnTo>
                    <a:pt x="301" y="5124"/>
                  </a:lnTo>
                  <a:cubicBezTo>
                    <a:pt x="288" y="5259"/>
                    <a:pt x="426" y="5397"/>
                    <a:pt x="574" y="5397"/>
                  </a:cubicBezTo>
                  <a:cubicBezTo>
                    <a:pt x="626" y="5397"/>
                    <a:pt x="679" y="5380"/>
                    <a:pt x="727" y="5340"/>
                  </a:cubicBezTo>
                  <a:cubicBezTo>
                    <a:pt x="1467" y="4640"/>
                    <a:pt x="2167" y="3978"/>
                    <a:pt x="2906" y="3278"/>
                  </a:cubicBezTo>
                  <a:cubicBezTo>
                    <a:pt x="3529" y="2733"/>
                    <a:pt x="3996" y="2072"/>
                    <a:pt x="4268" y="1332"/>
                  </a:cubicBezTo>
                  <a:cubicBezTo>
                    <a:pt x="4424" y="1021"/>
                    <a:pt x="4424" y="632"/>
                    <a:pt x="4307" y="282"/>
                  </a:cubicBezTo>
                  <a:cubicBezTo>
                    <a:pt x="4209" y="110"/>
                    <a:pt x="4019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2"/>
            <p:cNvSpPr/>
            <p:nvPr/>
          </p:nvSpPr>
          <p:spPr>
            <a:xfrm>
              <a:off x="4028879" y="3352233"/>
              <a:ext cx="61368" cy="25458"/>
            </a:xfrm>
            <a:custGeom>
              <a:avLst/>
              <a:gdLst/>
              <a:ahLst/>
              <a:cxnLst/>
              <a:rect l="l" t="t" r="r" b="b"/>
              <a:pathLst>
                <a:path w="5730" h="2377" extrusionOk="0">
                  <a:moveTo>
                    <a:pt x="4688" y="494"/>
                  </a:moveTo>
                  <a:cubicBezTo>
                    <a:pt x="4971" y="494"/>
                    <a:pt x="5224" y="537"/>
                    <a:pt x="5224" y="684"/>
                  </a:cubicBezTo>
                  <a:cubicBezTo>
                    <a:pt x="5224" y="801"/>
                    <a:pt x="4834" y="996"/>
                    <a:pt x="4757" y="1035"/>
                  </a:cubicBezTo>
                  <a:cubicBezTo>
                    <a:pt x="4523" y="1151"/>
                    <a:pt x="4329" y="1229"/>
                    <a:pt x="4095" y="1307"/>
                  </a:cubicBezTo>
                  <a:cubicBezTo>
                    <a:pt x="3706" y="1385"/>
                    <a:pt x="3317" y="1463"/>
                    <a:pt x="2928" y="1463"/>
                  </a:cubicBezTo>
                  <a:cubicBezTo>
                    <a:pt x="2451" y="1463"/>
                    <a:pt x="1964" y="1507"/>
                    <a:pt x="1483" y="1589"/>
                  </a:cubicBezTo>
                  <a:lnTo>
                    <a:pt x="1483" y="1589"/>
                  </a:lnTo>
                  <a:cubicBezTo>
                    <a:pt x="1498" y="1573"/>
                    <a:pt x="1512" y="1557"/>
                    <a:pt x="1527" y="1540"/>
                  </a:cubicBezTo>
                  <a:cubicBezTo>
                    <a:pt x="1838" y="1268"/>
                    <a:pt x="2227" y="1035"/>
                    <a:pt x="2655" y="879"/>
                  </a:cubicBezTo>
                  <a:cubicBezTo>
                    <a:pt x="3044" y="762"/>
                    <a:pt x="3511" y="645"/>
                    <a:pt x="3939" y="568"/>
                  </a:cubicBezTo>
                  <a:cubicBezTo>
                    <a:pt x="4021" y="547"/>
                    <a:pt x="4373" y="494"/>
                    <a:pt x="4688" y="494"/>
                  </a:cubicBezTo>
                  <a:close/>
                  <a:moveTo>
                    <a:pt x="4493" y="0"/>
                  </a:moveTo>
                  <a:cubicBezTo>
                    <a:pt x="3806" y="0"/>
                    <a:pt x="3098" y="230"/>
                    <a:pt x="2461" y="412"/>
                  </a:cubicBezTo>
                  <a:cubicBezTo>
                    <a:pt x="2033" y="568"/>
                    <a:pt x="1644" y="762"/>
                    <a:pt x="1332" y="1035"/>
                  </a:cubicBezTo>
                  <a:cubicBezTo>
                    <a:pt x="1021" y="1346"/>
                    <a:pt x="671" y="1618"/>
                    <a:pt x="320" y="1852"/>
                  </a:cubicBezTo>
                  <a:cubicBezTo>
                    <a:pt x="300" y="1860"/>
                    <a:pt x="283" y="1871"/>
                    <a:pt x="268" y="1883"/>
                  </a:cubicBezTo>
                  <a:lnTo>
                    <a:pt x="268" y="1883"/>
                  </a:lnTo>
                  <a:cubicBezTo>
                    <a:pt x="259" y="1885"/>
                    <a:pt x="251" y="1888"/>
                    <a:pt x="243" y="1891"/>
                  </a:cubicBezTo>
                  <a:cubicBezTo>
                    <a:pt x="0" y="1995"/>
                    <a:pt x="66" y="2376"/>
                    <a:pt x="276" y="2376"/>
                  </a:cubicBezTo>
                  <a:cubicBezTo>
                    <a:pt x="302" y="2376"/>
                    <a:pt x="330" y="2370"/>
                    <a:pt x="359" y="2358"/>
                  </a:cubicBezTo>
                  <a:lnTo>
                    <a:pt x="320" y="2358"/>
                  </a:lnTo>
                  <a:cubicBezTo>
                    <a:pt x="1838" y="1774"/>
                    <a:pt x="3628" y="2241"/>
                    <a:pt x="5068" y="1385"/>
                  </a:cubicBezTo>
                  <a:cubicBezTo>
                    <a:pt x="5340" y="1229"/>
                    <a:pt x="5729" y="957"/>
                    <a:pt x="5691" y="606"/>
                  </a:cubicBezTo>
                  <a:cubicBezTo>
                    <a:pt x="5613" y="295"/>
                    <a:pt x="5379" y="101"/>
                    <a:pt x="5068" y="62"/>
                  </a:cubicBezTo>
                  <a:cubicBezTo>
                    <a:pt x="4879" y="19"/>
                    <a:pt x="4687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2"/>
            <p:cNvSpPr/>
            <p:nvPr/>
          </p:nvSpPr>
          <p:spPr>
            <a:xfrm>
              <a:off x="4045672" y="3325383"/>
              <a:ext cx="43740" cy="37742"/>
            </a:xfrm>
            <a:custGeom>
              <a:avLst/>
              <a:gdLst/>
              <a:ahLst/>
              <a:cxnLst/>
              <a:rect l="l" t="t" r="r" b="b"/>
              <a:pathLst>
                <a:path w="4084" h="3524" extrusionOk="0">
                  <a:moveTo>
                    <a:pt x="3539" y="467"/>
                  </a:moveTo>
                  <a:cubicBezTo>
                    <a:pt x="3539" y="467"/>
                    <a:pt x="3539" y="506"/>
                    <a:pt x="3539" y="506"/>
                  </a:cubicBezTo>
                  <a:cubicBezTo>
                    <a:pt x="3539" y="545"/>
                    <a:pt x="3539" y="584"/>
                    <a:pt x="3539" y="623"/>
                  </a:cubicBezTo>
                  <a:cubicBezTo>
                    <a:pt x="3539" y="779"/>
                    <a:pt x="3461" y="895"/>
                    <a:pt x="3422" y="1012"/>
                  </a:cubicBezTo>
                  <a:cubicBezTo>
                    <a:pt x="3072" y="1479"/>
                    <a:pt x="2644" y="1829"/>
                    <a:pt x="2138" y="2063"/>
                  </a:cubicBezTo>
                  <a:cubicBezTo>
                    <a:pt x="1827" y="2218"/>
                    <a:pt x="1515" y="2374"/>
                    <a:pt x="1204" y="2569"/>
                  </a:cubicBezTo>
                  <a:lnTo>
                    <a:pt x="1123" y="2616"/>
                  </a:lnTo>
                  <a:lnTo>
                    <a:pt x="1123" y="2616"/>
                  </a:lnTo>
                  <a:cubicBezTo>
                    <a:pt x="1303" y="2402"/>
                    <a:pt x="1483" y="2190"/>
                    <a:pt x="1671" y="1985"/>
                  </a:cubicBezTo>
                  <a:cubicBezTo>
                    <a:pt x="2021" y="1557"/>
                    <a:pt x="2449" y="1168"/>
                    <a:pt x="2877" y="818"/>
                  </a:cubicBezTo>
                  <a:cubicBezTo>
                    <a:pt x="2994" y="740"/>
                    <a:pt x="3072" y="662"/>
                    <a:pt x="3189" y="623"/>
                  </a:cubicBezTo>
                  <a:cubicBezTo>
                    <a:pt x="3305" y="545"/>
                    <a:pt x="3422" y="506"/>
                    <a:pt x="3539" y="467"/>
                  </a:cubicBezTo>
                  <a:close/>
                  <a:moveTo>
                    <a:pt x="417" y="2985"/>
                  </a:moveTo>
                  <a:cubicBezTo>
                    <a:pt x="422" y="2985"/>
                    <a:pt x="427" y="2987"/>
                    <a:pt x="433" y="2993"/>
                  </a:cubicBezTo>
                  <a:lnTo>
                    <a:pt x="433" y="2993"/>
                  </a:lnTo>
                  <a:lnTo>
                    <a:pt x="426" y="2997"/>
                  </a:lnTo>
                  <a:cubicBezTo>
                    <a:pt x="423" y="3000"/>
                    <a:pt x="420" y="3002"/>
                    <a:pt x="418" y="3004"/>
                  </a:cubicBezTo>
                  <a:lnTo>
                    <a:pt x="418" y="3004"/>
                  </a:lnTo>
                  <a:cubicBezTo>
                    <a:pt x="413" y="2999"/>
                    <a:pt x="408" y="2995"/>
                    <a:pt x="403" y="2991"/>
                  </a:cubicBezTo>
                  <a:lnTo>
                    <a:pt x="403" y="2991"/>
                  </a:lnTo>
                  <a:cubicBezTo>
                    <a:pt x="406" y="2987"/>
                    <a:pt x="411" y="2985"/>
                    <a:pt x="417" y="2985"/>
                  </a:cubicBezTo>
                  <a:close/>
                  <a:moveTo>
                    <a:pt x="3500" y="0"/>
                  </a:moveTo>
                  <a:cubicBezTo>
                    <a:pt x="3189" y="39"/>
                    <a:pt x="2877" y="195"/>
                    <a:pt x="2644" y="390"/>
                  </a:cubicBezTo>
                  <a:cubicBezTo>
                    <a:pt x="2333" y="623"/>
                    <a:pt x="2099" y="856"/>
                    <a:pt x="1827" y="1090"/>
                  </a:cubicBezTo>
                  <a:cubicBezTo>
                    <a:pt x="1282" y="1671"/>
                    <a:pt x="737" y="2320"/>
                    <a:pt x="193" y="2973"/>
                  </a:cubicBezTo>
                  <a:lnTo>
                    <a:pt x="193" y="2973"/>
                  </a:lnTo>
                  <a:cubicBezTo>
                    <a:pt x="88" y="3016"/>
                    <a:pt x="0" y="3124"/>
                    <a:pt x="19" y="3248"/>
                  </a:cubicBezTo>
                  <a:lnTo>
                    <a:pt x="19" y="3248"/>
                  </a:lnTo>
                  <a:cubicBezTo>
                    <a:pt x="8" y="3389"/>
                    <a:pt x="128" y="3524"/>
                    <a:pt x="256" y="3524"/>
                  </a:cubicBezTo>
                  <a:cubicBezTo>
                    <a:pt x="291" y="3524"/>
                    <a:pt x="327" y="3514"/>
                    <a:pt x="361" y="3490"/>
                  </a:cubicBezTo>
                  <a:lnTo>
                    <a:pt x="361" y="3490"/>
                  </a:lnTo>
                  <a:cubicBezTo>
                    <a:pt x="517" y="3485"/>
                    <a:pt x="688" y="3410"/>
                    <a:pt x="815" y="3347"/>
                  </a:cubicBezTo>
                  <a:lnTo>
                    <a:pt x="1866" y="2724"/>
                  </a:lnTo>
                  <a:cubicBezTo>
                    <a:pt x="2566" y="2452"/>
                    <a:pt x="3189" y="2024"/>
                    <a:pt x="3694" y="1479"/>
                  </a:cubicBezTo>
                  <a:cubicBezTo>
                    <a:pt x="3889" y="1207"/>
                    <a:pt x="4006" y="934"/>
                    <a:pt x="4045" y="584"/>
                  </a:cubicBezTo>
                  <a:cubicBezTo>
                    <a:pt x="4084" y="273"/>
                    <a:pt x="3850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2"/>
            <p:cNvSpPr/>
            <p:nvPr/>
          </p:nvSpPr>
          <p:spPr>
            <a:xfrm>
              <a:off x="3980609" y="3375699"/>
              <a:ext cx="43761" cy="51022"/>
            </a:xfrm>
            <a:custGeom>
              <a:avLst/>
              <a:gdLst/>
              <a:ahLst/>
              <a:cxnLst/>
              <a:rect l="l" t="t" r="r" b="b"/>
              <a:pathLst>
                <a:path w="4086" h="4764" extrusionOk="0">
                  <a:moveTo>
                    <a:pt x="3782" y="0"/>
                  </a:moveTo>
                  <a:cubicBezTo>
                    <a:pt x="3743" y="0"/>
                    <a:pt x="3702" y="15"/>
                    <a:pt x="3660" y="50"/>
                  </a:cubicBezTo>
                  <a:cubicBezTo>
                    <a:pt x="2104" y="1139"/>
                    <a:pt x="858" y="2657"/>
                    <a:pt x="80" y="4408"/>
                  </a:cubicBezTo>
                  <a:cubicBezTo>
                    <a:pt x="0" y="4595"/>
                    <a:pt x="176" y="4763"/>
                    <a:pt x="332" y="4763"/>
                  </a:cubicBezTo>
                  <a:cubicBezTo>
                    <a:pt x="404" y="4763"/>
                    <a:pt x="471" y="4727"/>
                    <a:pt x="508" y="4642"/>
                  </a:cubicBezTo>
                  <a:cubicBezTo>
                    <a:pt x="1247" y="2968"/>
                    <a:pt x="2415" y="1529"/>
                    <a:pt x="3894" y="478"/>
                  </a:cubicBezTo>
                  <a:cubicBezTo>
                    <a:pt x="4085" y="318"/>
                    <a:pt x="3962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5" name="Google Shape;3255;p32"/>
          <p:cNvGrpSpPr/>
          <p:nvPr/>
        </p:nvGrpSpPr>
        <p:grpSpPr>
          <a:xfrm rot="-6515056" flipH="1">
            <a:off x="7773614" y="3831090"/>
            <a:ext cx="620787" cy="773837"/>
            <a:chOff x="4552573" y="146231"/>
            <a:chExt cx="799371" cy="996377"/>
          </a:xfrm>
        </p:grpSpPr>
        <p:sp>
          <p:nvSpPr>
            <p:cNvPr id="3256" name="Google Shape;3256;p32"/>
            <p:cNvSpPr/>
            <p:nvPr/>
          </p:nvSpPr>
          <p:spPr>
            <a:xfrm>
              <a:off x="4870808" y="430911"/>
              <a:ext cx="366311" cy="711697"/>
            </a:xfrm>
            <a:custGeom>
              <a:avLst/>
              <a:gdLst/>
              <a:ahLst/>
              <a:cxnLst/>
              <a:rect l="l" t="t" r="r" b="b"/>
              <a:pathLst>
                <a:path w="11484" h="22312" extrusionOk="0">
                  <a:moveTo>
                    <a:pt x="357" y="0"/>
                  </a:moveTo>
                  <a:cubicBezTo>
                    <a:pt x="165" y="0"/>
                    <a:pt x="1" y="248"/>
                    <a:pt x="180" y="427"/>
                  </a:cubicBezTo>
                  <a:cubicBezTo>
                    <a:pt x="2787" y="3502"/>
                    <a:pt x="5044" y="6848"/>
                    <a:pt x="6912" y="10428"/>
                  </a:cubicBezTo>
                  <a:cubicBezTo>
                    <a:pt x="8819" y="14047"/>
                    <a:pt x="10647" y="17938"/>
                    <a:pt x="10998" y="22063"/>
                  </a:cubicBezTo>
                  <a:cubicBezTo>
                    <a:pt x="10998" y="22224"/>
                    <a:pt x="11132" y="22312"/>
                    <a:pt x="11256" y="22312"/>
                  </a:cubicBezTo>
                  <a:cubicBezTo>
                    <a:pt x="11374" y="22312"/>
                    <a:pt x="11484" y="22233"/>
                    <a:pt x="11465" y="22063"/>
                  </a:cubicBezTo>
                  <a:cubicBezTo>
                    <a:pt x="11153" y="17938"/>
                    <a:pt x="9324" y="14008"/>
                    <a:pt x="7418" y="10389"/>
                  </a:cubicBezTo>
                  <a:cubicBezTo>
                    <a:pt x="5511" y="6692"/>
                    <a:pt x="3215" y="3229"/>
                    <a:pt x="530" y="77"/>
                  </a:cubicBezTo>
                  <a:cubicBezTo>
                    <a:pt x="476" y="23"/>
                    <a:pt x="41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2"/>
            <p:cNvSpPr/>
            <p:nvPr/>
          </p:nvSpPr>
          <p:spPr>
            <a:xfrm>
              <a:off x="5210415" y="730997"/>
              <a:ext cx="141529" cy="336582"/>
            </a:xfrm>
            <a:custGeom>
              <a:avLst/>
              <a:gdLst/>
              <a:ahLst/>
              <a:cxnLst/>
              <a:rect l="l" t="t" r="r" b="b"/>
              <a:pathLst>
                <a:path w="4437" h="10552" extrusionOk="0">
                  <a:moveTo>
                    <a:pt x="3321" y="891"/>
                  </a:moveTo>
                  <a:cubicBezTo>
                    <a:pt x="3963" y="2511"/>
                    <a:pt x="3732" y="4308"/>
                    <a:pt x="2997" y="5884"/>
                  </a:cubicBezTo>
                  <a:cubicBezTo>
                    <a:pt x="2608" y="6702"/>
                    <a:pt x="2063" y="7519"/>
                    <a:pt x="1479" y="8219"/>
                  </a:cubicBezTo>
                  <a:cubicBezTo>
                    <a:pt x="1177" y="8543"/>
                    <a:pt x="911" y="8902"/>
                    <a:pt x="681" y="9284"/>
                  </a:cubicBezTo>
                  <a:lnTo>
                    <a:pt x="681" y="9284"/>
                  </a:lnTo>
                  <a:cubicBezTo>
                    <a:pt x="570" y="7656"/>
                    <a:pt x="578" y="6002"/>
                    <a:pt x="1285" y="4522"/>
                  </a:cubicBezTo>
                  <a:cubicBezTo>
                    <a:pt x="1895" y="3234"/>
                    <a:pt x="2771" y="2152"/>
                    <a:pt x="3321" y="891"/>
                  </a:cubicBezTo>
                  <a:close/>
                  <a:moveTo>
                    <a:pt x="3324" y="1"/>
                  </a:moveTo>
                  <a:cubicBezTo>
                    <a:pt x="3226" y="1"/>
                    <a:pt x="3119" y="70"/>
                    <a:pt x="3075" y="203"/>
                  </a:cubicBezTo>
                  <a:cubicBezTo>
                    <a:pt x="2569" y="1837"/>
                    <a:pt x="1362" y="3121"/>
                    <a:pt x="701" y="4717"/>
                  </a:cubicBezTo>
                  <a:cubicBezTo>
                    <a:pt x="0" y="6390"/>
                    <a:pt x="117" y="8258"/>
                    <a:pt x="273" y="10048"/>
                  </a:cubicBezTo>
                  <a:cubicBezTo>
                    <a:pt x="273" y="10052"/>
                    <a:pt x="274" y="10056"/>
                    <a:pt x="275" y="10060"/>
                  </a:cubicBezTo>
                  <a:lnTo>
                    <a:pt x="275" y="10060"/>
                  </a:lnTo>
                  <a:cubicBezTo>
                    <a:pt x="247" y="10121"/>
                    <a:pt x="221" y="10182"/>
                    <a:pt x="195" y="10243"/>
                  </a:cubicBezTo>
                  <a:cubicBezTo>
                    <a:pt x="124" y="10433"/>
                    <a:pt x="271" y="10551"/>
                    <a:pt x="423" y="10551"/>
                  </a:cubicBezTo>
                  <a:cubicBezTo>
                    <a:pt x="519" y="10551"/>
                    <a:pt x="617" y="10504"/>
                    <a:pt x="662" y="10398"/>
                  </a:cubicBezTo>
                  <a:cubicBezTo>
                    <a:pt x="688" y="10322"/>
                    <a:pt x="716" y="10247"/>
                    <a:pt x="747" y="10173"/>
                  </a:cubicBezTo>
                  <a:lnTo>
                    <a:pt x="747" y="10173"/>
                  </a:lnTo>
                  <a:cubicBezTo>
                    <a:pt x="756" y="10158"/>
                    <a:pt x="763" y="10141"/>
                    <a:pt x="769" y="10123"/>
                  </a:cubicBezTo>
                  <a:lnTo>
                    <a:pt x="769" y="10123"/>
                  </a:lnTo>
                  <a:cubicBezTo>
                    <a:pt x="1121" y="9322"/>
                    <a:pt x="1772" y="8685"/>
                    <a:pt x="2296" y="7986"/>
                  </a:cubicBezTo>
                  <a:cubicBezTo>
                    <a:pt x="2880" y="7207"/>
                    <a:pt x="3386" y="6351"/>
                    <a:pt x="3736" y="5417"/>
                  </a:cubicBezTo>
                  <a:cubicBezTo>
                    <a:pt x="4437" y="3705"/>
                    <a:pt x="4359" y="1798"/>
                    <a:pt x="3503" y="125"/>
                  </a:cubicBezTo>
                  <a:cubicBezTo>
                    <a:pt x="3469" y="41"/>
                    <a:pt x="3399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2"/>
            <p:cNvSpPr/>
            <p:nvPr/>
          </p:nvSpPr>
          <p:spPr>
            <a:xfrm>
              <a:off x="4950168" y="916158"/>
              <a:ext cx="281432" cy="148929"/>
            </a:xfrm>
            <a:custGeom>
              <a:avLst/>
              <a:gdLst/>
              <a:ahLst/>
              <a:cxnLst/>
              <a:rect l="l" t="t" r="r" b="b"/>
              <a:pathLst>
                <a:path w="8823" h="4669" extrusionOk="0">
                  <a:moveTo>
                    <a:pt x="4138" y="468"/>
                  </a:moveTo>
                  <a:cubicBezTo>
                    <a:pt x="4348" y="468"/>
                    <a:pt x="4560" y="491"/>
                    <a:pt x="4774" y="546"/>
                  </a:cubicBezTo>
                  <a:cubicBezTo>
                    <a:pt x="6328" y="944"/>
                    <a:pt x="7143" y="2449"/>
                    <a:pt x="7782" y="3783"/>
                  </a:cubicBezTo>
                  <a:lnTo>
                    <a:pt x="7782" y="3783"/>
                  </a:lnTo>
                  <a:cubicBezTo>
                    <a:pt x="6752" y="3381"/>
                    <a:pt x="5634" y="3280"/>
                    <a:pt x="4541" y="3037"/>
                  </a:cubicBezTo>
                  <a:cubicBezTo>
                    <a:pt x="3801" y="2920"/>
                    <a:pt x="3062" y="2648"/>
                    <a:pt x="2439" y="2259"/>
                  </a:cubicBezTo>
                  <a:cubicBezTo>
                    <a:pt x="1920" y="1912"/>
                    <a:pt x="1443" y="1545"/>
                    <a:pt x="994" y="1124"/>
                  </a:cubicBezTo>
                  <a:lnTo>
                    <a:pt x="994" y="1124"/>
                  </a:lnTo>
                  <a:cubicBezTo>
                    <a:pt x="2067" y="1050"/>
                    <a:pt x="3083" y="468"/>
                    <a:pt x="4138" y="468"/>
                  </a:cubicBezTo>
                  <a:close/>
                  <a:moveTo>
                    <a:pt x="4063" y="0"/>
                  </a:moveTo>
                  <a:cubicBezTo>
                    <a:pt x="3721" y="0"/>
                    <a:pt x="3383" y="50"/>
                    <a:pt x="3062" y="157"/>
                  </a:cubicBezTo>
                  <a:cubicBezTo>
                    <a:pt x="2342" y="353"/>
                    <a:pt x="1595" y="660"/>
                    <a:pt x="843" y="660"/>
                  </a:cubicBezTo>
                  <a:cubicBezTo>
                    <a:pt x="701" y="660"/>
                    <a:pt x="558" y="649"/>
                    <a:pt x="416" y="624"/>
                  </a:cubicBezTo>
                  <a:cubicBezTo>
                    <a:pt x="400" y="622"/>
                    <a:pt x="385" y="620"/>
                    <a:pt x="370" y="620"/>
                  </a:cubicBezTo>
                  <a:cubicBezTo>
                    <a:pt x="158" y="620"/>
                    <a:pt x="0" y="868"/>
                    <a:pt x="182" y="1013"/>
                  </a:cubicBezTo>
                  <a:cubicBezTo>
                    <a:pt x="1311" y="2103"/>
                    <a:pt x="2439" y="3037"/>
                    <a:pt x="3996" y="3426"/>
                  </a:cubicBezTo>
                  <a:cubicBezTo>
                    <a:pt x="5474" y="3776"/>
                    <a:pt x="7070" y="3815"/>
                    <a:pt x="8354" y="4632"/>
                  </a:cubicBezTo>
                  <a:cubicBezTo>
                    <a:pt x="8398" y="4657"/>
                    <a:pt x="8440" y="4668"/>
                    <a:pt x="8480" y="4668"/>
                  </a:cubicBezTo>
                  <a:cubicBezTo>
                    <a:pt x="8689" y="4668"/>
                    <a:pt x="8822" y="4368"/>
                    <a:pt x="8626" y="4204"/>
                  </a:cubicBezTo>
                  <a:cubicBezTo>
                    <a:pt x="8536" y="4148"/>
                    <a:pt x="8444" y="4095"/>
                    <a:pt x="8352" y="4045"/>
                  </a:cubicBezTo>
                  <a:lnTo>
                    <a:pt x="8352" y="4045"/>
                  </a:lnTo>
                  <a:cubicBezTo>
                    <a:pt x="8378" y="3989"/>
                    <a:pt x="8384" y="3923"/>
                    <a:pt x="8354" y="3854"/>
                  </a:cubicBezTo>
                  <a:cubicBezTo>
                    <a:pt x="7654" y="2375"/>
                    <a:pt x="6875" y="819"/>
                    <a:pt x="5280" y="196"/>
                  </a:cubicBezTo>
                  <a:cubicBezTo>
                    <a:pt x="4880" y="70"/>
                    <a:pt x="4468" y="0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2"/>
            <p:cNvSpPr/>
            <p:nvPr/>
          </p:nvSpPr>
          <p:spPr>
            <a:xfrm>
              <a:off x="5150831" y="617922"/>
              <a:ext cx="109249" cy="330203"/>
            </a:xfrm>
            <a:custGeom>
              <a:avLst/>
              <a:gdLst/>
              <a:ahLst/>
              <a:cxnLst/>
              <a:rect l="l" t="t" r="r" b="b"/>
              <a:pathLst>
                <a:path w="3425" h="10352" extrusionOk="0">
                  <a:moveTo>
                    <a:pt x="1965" y="644"/>
                  </a:moveTo>
                  <a:cubicBezTo>
                    <a:pt x="2889" y="1808"/>
                    <a:pt x="2932" y="3461"/>
                    <a:pt x="2569" y="4876"/>
                  </a:cubicBezTo>
                  <a:cubicBezTo>
                    <a:pt x="2248" y="6220"/>
                    <a:pt x="1642" y="7475"/>
                    <a:pt x="1211" y="8758"/>
                  </a:cubicBezTo>
                  <a:lnTo>
                    <a:pt x="1211" y="8758"/>
                  </a:lnTo>
                  <a:cubicBezTo>
                    <a:pt x="1024" y="7441"/>
                    <a:pt x="572" y="6181"/>
                    <a:pt x="506" y="4838"/>
                  </a:cubicBezTo>
                  <a:cubicBezTo>
                    <a:pt x="434" y="3279"/>
                    <a:pt x="1172" y="1923"/>
                    <a:pt x="1965" y="644"/>
                  </a:cubicBezTo>
                  <a:close/>
                  <a:moveTo>
                    <a:pt x="1931" y="0"/>
                  </a:moveTo>
                  <a:cubicBezTo>
                    <a:pt x="1844" y="0"/>
                    <a:pt x="1758" y="38"/>
                    <a:pt x="1713" y="129"/>
                  </a:cubicBezTo>
                  <a:cubicBezTo>
                    <a:pt x="896" y="1452"/>
                    <a:pt x="78" y="2892"/>
                    <a:pt x="40" y="4487"/>
                  </a:cubicBezTo>
                  <a:cubicBezTo>
                    <a:pt x="1" y="6200"/>
                    <a:pt x="740" y="7795"/>
                    <a:pt x="779" y="9507"/>
                  </a:cubicBezTo>
                  <a:cubicBezTo>
                    <a:pt x="779" y="9620"/>
                    <a:pt x="845" y="9692"/>
                    <a:pt x="929" y="9723"/>
                  </a:cubicBezTo>
                  <a:lnTo>
                    <a:pt x="929" y="9723"/>
                  </a:lnTo>
                  <a:cubicBezTo>
                    <a:pt x="903" y="9832"/>
                    <a:pt x="879" y="9942"/>
                    <a:pt x="857" y="10052"/>
                  </a:cubicBezTo>
                  <a:cubicBezTo>
                    <a:pt x="811" y="10236"/>
                    <a:pt x="955" y="10352"/>
                    <a:pt x="1097" y="10352"/>
                  </a:cubicBezTo>
                  <a:cubicBezTo>
                    <a:pt x="1195" y="10352"/>
                    <a:pt x="1292" y="10296"/>
                    <a:pt x="1324" y="10169"/>
                  </a:cubicBezTo>
                  <a:cubicBezTo>
                    <a:pt x="1752" y="8223"/>
                    <a:pt x="2841" y="6433"/>
                    <a:pt x="3192" y="4448"/>
                  </a:cubicBezTo>
                  <a:cubicBezTo>
                    <a:pt x="3425" y="2892"/>
                    <a:pt x="3230" y="1219"/>
                    <a:pt x="2102" y="51"/>
                  </a:cubicBezTo>
                  <a:cubicBezTo>
                    <a:pt x="2054" y="19"/>
                    <a:pt x="19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2"/>
            <p:cNvSpPr/>
            <p:nvPr/>
          </p:nvSpPr>
          <p:spPr>
            <a:xfrm>
              <a:off x="4885226" y="806561"/>
              <a:ext cx="286535" cy="96394"/>
            </a:xfrm>
            <a:custGeom>
              <a:avLst/>
              <a:gdLst/>
              <a:ahLst/>
              <a:cxnLst/>
              <a:rect l="l" t="t" r="r" b="b"/>
              <a:pathLst>
                <a:path w="8983" h="3022" extrusionOk="0">
                  <a:moveTo>
                    <a:pt x="4825" y="480"/>
                  </a:moveTo>
                  <a:cubicBezTo>
                    <a:pt x="5604" y="480"/>
                    <a:pt x="6343" y="675"/>
                    <a:pt x="6966" y="1064"/>
                  </a:cubicBezTo>
                  <a:cubicBezTo>
                    <a:pt x="7318" y="1340"/>
                    <a:pt x="7653" y="1649"/>
                    <a:pt x="7952" y="1991"/>
                  </a:cubicBezTo>
                  <a:lnTo>
                    <a:pt x="7952" y="1991"/>
                  </a:lnTo>
                  <a:cubicBezTo>
                    <a:pt x="7814" y="1962"/>
                    <a:pt x="7673" y="1950"/>
                    <a:pt x="7528" y="1950"/>
                  </a:cubicBezTo>
                  <a:cubicBezTo>
                    <a:pt x="6611" y="1950"/>
                    <a:pt x="5576" y="2453"/>
                    <a:pt x="4709" y="2504"/>
                  </a:cubicBezTo>
                  <a:cubicBezTo>
                    <a:pt x="4577" y="2513"/>
                    <a:pt x="4446" y="2518"/>
                    <a:pt x="4315" y="2518"/>
                  </a:cubicBezTo>
                  <a:cubicBezTo>
                    <a:pt x="3053" y="2518"/>
                    <a:pt x="1815" y="2067"/>
                    <a:pt x="830" y="1268"/>
                  </a:cubicBezTo>
                  <a:lnTo>
                    <a:pt x="830" y="1268"/>
                  </a:lnTo>
                  <a:cubicBezTo>
                    <a:pt x="2167" y="947"/>
                    <a:pt x="3434" y="480"/>
                    <a:pt x="4825" y="480"/>
                  </a:cubicBezTo>
                  <a:close/>
                  <a:moveTo>
                    <a:pt x="4758" y="0"/>
                  </a:moveTo>
                  <a:cubicBezTo>
                    <a:pt x="3222" y="0"/>
                    <a:pt x="1744" y="620"/>
                    <a:pt x="234" y="908"/>
                  </a:cubicBezTo>
                  <a:cubicBezTo>
                    <a:pt x="78" y="947"/>
                    <a:pt x="0" y="1181"/>
                    <a:pt x="117" y="1297"/>
                  </a:cubicBezTo>
                  <a:cubicBezTo>
                    <a:pt x="1288" y="2411"/>
                    <a:pt x="2815" y="3022"/>
                    <a:pt x="4376" y="3022"/>
                  </a:cubicBezTo>
                  <a:cubicBezTo>
                    <a:pt x="4941" y="3022"/>
                    <a:pt x="5512" y="2942"/>
                    <a:pt x="6071" y="2776"/>
                  </a:cubicBezTo>
                  <a:cubicBezTo>
                    <a:pt x="6519" y="2642"/>
                    <a:pt x="7044" y="2456"/>
                    <a:pt x="7528" y="2456"/>
                  </a:cubicBezTo>
                  <a:cubicBezTo>
                    <a:pt x="7885" y="2456"/>
                    <a:pt x="8219" y="2557"/>
                    <a:pt x="8483" y="2854"/>
                  </a:cubicBezTo>
                  <a:cubicBezTo>
                    <a:pt x="8538" y="2908"/>
                    <a:pt x="8596" y="2931"/>
                    <a:pt x="8651" y="2931"/>
                  </a:cubicBezTo>
                  <a:cubicBezTo>
                    <a:pt x="8834" y="2931"/>
                    <a:pt x="8983" y="2683"/>
                    <a:pt x="8833" y="2504"/>
                  </a:cubicBezTo>
                  <a:cubicBezTo>
                    <a:pt x="8825" y="2494"/>
                    <a:pt x="8816" y="2484"/>
                    <a:pt x="8807" y="2475"/>
                  </a:cubicBezTo>
                  <a:lnTo>
                    <a:pt x="8807" y="2475"/>
                  </a:lnTo>
                  <a:cubicBezTo>
                    <a:pt x="8822" y="2408"/>
                    <a:pt x="8809" y="2335"/>
                    <a:pt x="8756" y="2270"/>
                  </a:cubicBezTo>
                  <a:cubicBezTo>
                    <a:pt x="8328" y="1647"/>
                    <a:pt x="7822" y="1103"/>
                    <a:pt x="7199" y="675"/>
                  </a:cubicBezTo>
                  <a:cubicBezTo>
                    <a:pt x="6577" y="247"/>
                    <a:pt x="5876" y="13"/>
                    <a:pt x="5137" y="13"/>
                  </a:cubicBezTo>
                  <a:cubicBezTo>
                    <a:pt x="5010" y="4"/>
                    <a:pt x="4884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2"/>
            <p:cNvSpPr/>
            <p:nvPr/>
          </p:nvSpPr>
          <p:spPr>
            <a:xfrm>
              <a:off x="5075108" y="440990"/>
              <a:ext cx="98117" cy="351128"/>
            </a:xfrm>
            <a:custGeom>
              <a:avLst/>
              <a:gdLst/>
              <a:ahLst/>
              <a:cxnLst/>
              <a:rect l="l" t="t" r="r" b="b"/>
              <a:pathLst>
                <a:path w="3076" h="11008" extrusionOk="0">
                  <a:moveTo>
                    <a:pt x="2046" y="824"/>
                  </a:moveTo>
                  <a:cubicBezTo>
                    <a:pt x="2120" y="1481"/>
                    <a:pt x="2216" y="2139"/>
                    <a:pt x="2336" y="2796"/>
                  </a:cubicBezTo>
                  <a:cubicBezTo>
                    <a:pt x="2491" y="3730"/>
                    <a:pt x="2530" y="4742"/>
                    <a:pt x="2414" y="5715"/>
                  </a:cubicBezTo>
                  <a:cubicBezTo>
                    <a:pt x="2297" y="6649"/>
                    <a:pt x="2063" y="7544"/>
                    <a:pt x="1752" y="8439"/>
                  </a:cubicBezTo>
                  <a:cubicBezTo>
                    <a:pt x="1544" y="8834"/>
                    <a:pt x="1380" y="9241"/>
                    <a:pt x="1255" y="9659"/>
                  </a:cubicBezTo>
                  <a:lnTo>
                    <a:pt x="1255" y="9659"/>
                  </a:lnTo>
                  <a:cubicBezTo>
                    <a:pt x="1126" y="8114"/>
                    <a:pt x="624" y="6613"/>
                    <a:pt x="624" y="5053"/>
                  </a:cubicBezTo>
                  <a:cubicBezTo>
                    <a:pt x="624" y="3531"/>
                    <a:pt x="1116" y="2039"/>
                    <a:pt x="2046" y="824"/>
                  </a:cubicBezTo>
                  <a:close/>
                  <a:moveTo>
                    <a:pt x="2238" y="0"/>
                  </a:moveTo>
                  <a:cubicBezTo>
                    <a:pt x="2176" y="0"/>
                    <a:pt x="2114" y="22"/>
                    <a:pt x="2063" y="72"/>
                  </a:cubicBezTo>
                  <a:cubicBezTo>
                    <a:pt x="935" y="1318"/>
                    <a:pt x="273" y="2913"/>
                    <a:pt x="157" y="4547"/>
                  </a:cubicBezTo>
                  <a:cubicBezTo>
                    <a:pt x="1" y="6493"/>
                    <a:pt x="779" y="8400"/>
                    <a:pt x="818" y="10346"/>
                  </a:cubicBezTo>
                  <a:cubicBezTo>
                    <a:pt x="818" y="10514"/>
                    <a:pt x="926" y="10601"/>
                    <a:pt x="1038" y="10608"/>
                  </a:cubicBezTo>
                  <a:lnTo>
                    <a:pt x="1038" y="10608"/>
                  </a:lnTo>
                  <a:cubicBezTo>
                    <a:pt x="1029" y="10663"/>
                    <a:pt x="1021" y="10718"/>
                    <a:pt x="1013" y="10774"/>
                  </a:cubicBezTo>
                  <a:cubicBezTo>
                    <a:pt x="1013" y="10929"/>
                    <a:pt x="1139" y="11007"/>
                    <a:pt x="1266" y="11007"/>
                  </a:cubicBezTo>
                  <a:cubicBezTo>
                    <a:pt x="1392" y="11007"/>
                    <a:pt x="1519" y="10929"/>
                    <a:pt x="1519" y="10774"/>
                  </a:cubicBezTo>
                  <a:cubicBezTo>
                    <a:pt x="1557" y="9918"/>
                    <a:pt x="2024" y="9100"/>
                    <a:pt x="2297" y="8283"/>
                  </a:cubicBezTo>
                  <a:cubicBezTo>
                    <a:pt x="2880" y="6610"/>
                    <a:pt x="3075" y="4781"/>
                    <a:pt x="2880" y="3030"/>
                  </a:cubicBezTo>
                  <a:cubicBezTo>
                    <a:pt x="2686" y="2096"/>
                    <a:pt x="2569" y="1162"/>
                    <a:pt x="2491" y="228"/>
                  </a:cubicBezTo>
                  <a:cubicBezTo>
                    <a:pt x="2491" y="96"/>
                    <a:pt x="236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2"/>
            <p:cNvSpPr/>
            <p:nvPr/>
          </p:nvSpPr>
          <p:spPr>
            <a:xfrm>
              <a:off x="4798339" y="652913"/>
              <a:ext cx="321718" cy="142422"/>
            </a:xfrm>
            <a:custGeom>
              <a:avLst/>
              <a:gdLst/>
              <a:ahLst/>
              <a:cxnLst/>
              <a:rect l="l" t="t" r="r" b="b"/>
              <a:pathLst>
                <a:path w="10086" h="4465" extrusionOk="0">
                  <a:moveTo>
                    <a:pt x="3550" y="494"/>
                  </a:moveTo>
                  <a:cubicBezTo>
                    <a:pt x="4339" y="494"/>
                    <a:pt x="5092" y="694"/>
                    <a:pt x="5759" y="1094"/>
                  </a:cubicBezTo>
                  <a:cubicBezTo>
                    <a:pt x="6932" y="1728"/>
                    <a:pt x="7976" y="2543"/>
                    <a:pt x="8870" y="3518"/>
                  </a:cubicBezTo>
                  <a:lnTo>
                    <a:pt x="8870" y="3518"/>
                  </a:lnTo>
                  <a:cubicBezTo>
                    <a:pt x="7710" y="2982"/>
                    <a:pt x="6474" y="2654"/>
                    <a:pt x="5215" y="2534"/>
                  </a:cubicBezTo>
                  <a:cubicBezTo>
                    <a:pt x="4320" y="2495"/>
                    <a:pt x="3425" y="2262"/>
                    <a:pt x="2607" y="1912"/>
                  </a:cubicBezTo>
                  <a:cubicBezTo>
                    <a:pt x="2013" y="1614"/>
                    <a:pt x="1464" y="1272"/>
                    <a:pt x="926" y="901"/>
                  </a:cubicBezTo>
                  <a:lnTo>
                    <a:pt x="926" y="901"/>
                  </a:lnTo>
                  <a:cubicBezTo>
                    <a:pt x="1655" y="748"/>
                    <a:pt x="2403" y="604"/>
                    <a:pt x="3152" y="511"/>
                  </a:cubicBezTo>
                  <a:cubicBezTo>
                    <a:pt x="3286" y="500"/>
                    <a:pt x="3418" y="494"/>
                    <a:pt x="3550" y="494"/>
                  </a:cubicBezTo>
                  <a:close/>
                  <a:moveTo>
                    <a:pt x="3533" y="1"/>
                  </a:moveTo>
                  <a:cubicBezTo>
                    <a:pt x="3471" y="1"/>
                    <a:pt x="3409" y="2"/>
                    <a:pt x="3347" y="5"/>
                  </a:cubicBezTo>
                  <a:cubicBezTo>
                    <a:pt x="2296" y="83"/>
                    <a:pt x="1245" y="355"/>
                    <a:pt x="234" y="511"/>
                  </a:cubicBezTo>
                  <a:cubicBezTo>
                    <a:pt x="0" y="550"/>
                    <a:pt x="39" y="861"/>
                    <a:pt x="195" y="978"/>
                  </a:cubicBezTo>
                  <a:cubicBezTo>
                    <a:pt x="1518" y="1912"/>
                    <a:pt x="2880" y="2729"/>
                    <a:pt x="4514" y="2962"/>
                  </a:cubicBezTo>
                  <a:cubicBezTo>
                    <a:pt x="5409" y="3001"/>
                    <a:pt x="6265" y="3157"/>
                    <a:pt x="7121" y="3351"/>
                  </a:cubicBezTo>
                  <a:cubicBezTo>
                    <a:pt x="8016" y="3624"/>
                    <a:pt x="8872" y="3974"/>
                    <a:pt x="9651" y="4441"/>
                  </a:cubicBezTo>
                  <a:cubicBezTo>
                    <a:pt x="9688" y="4457"/>
                    <a:pt x="9724" y="4464"/>
                    <a:pt x="9758" y="4464"/>
                  </a:cubicBezTo>
                  <a:cubicBezTo>
                    <a:pt x="9969" y="4464"/>
                    <a:pt x="10086" y="4181"/>
                    <a:pt x="9884" y="4013"/>
                  </a:cubicBezTo>
                  <a:lnTo>
                    <a:pt x="9884" y="4013"/>
                  </a:lnTo>
                  <a:lnTo>
                    <a:pt x="9884" y="4039"/>
                  </a:lnTo>
                  <a:lnTo>
                    <a:pt x="9884" y="4039"/>
                  </a:lnTo>
                  <a:cubicBezTo>
                    <a:pt x="9876" y="4018"/>
                    <a:pt x="9863" y="3996"/>
                    <a:pt x="9845" y="3974"/>
                  </a:cubicBezTo>
                  <a:cubicBezTo>
                    <a:pt x="8795" y="2573"/>
                    <a:pt x="7433" y="1406"/>
                    <a:pt x="5876" y="627"/>
                  </a:cubicBezTo>
                  <a:cubicBezTo>
                    <a:pt x="5154" y="230"/>
                    <a:pt x="4331" y="1"/>
                    <a:pt x="3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2"/>
            <p:cNvSpPr/>
            <p:nvPr/>
          </p:nvSpPr>
          <p:spPr>
            <a:xfrm>
              <a:off x="4993197" y="330978"/>
              <a:ext cx="81945" cy="321750"/>
            </a:xfrm>
            <a:custGeom>
              <a:avLst/>
              <a:gdLst/>
              <a:ahLst/>
              <a:cxnLst/>
              <a:rect l="l" t="t" r="r" b="b"/>
              <a:pathLst>
                <a:path w="2569" h="10087" extrusionOk="0">
                  <a:moveTo>
                    <a:pt x="1526" y="921"/>
                  </a:moveTo>
                  <a:cubicBezTo>
                    <a:pt x="1859" y="2277"/>
                    <a:pt x="2063" y="3658"/>
                    <a:pt x="2063" y="5039"/>
                  </a:cubicBezTo>
                  <a:cubicBezTo>
                    <a:pt x="2002" y="6325"/>
                    <a:pt x="1627" y="7563"/>
                    <a:pt x="1243" y="8790"/>
                  </a:cubicBezTo>
                  <a:lnTo>
                    <a:pt x="1243" y="8790"/>
                  </a:lnTo>
                  <a:cubicBezTo>
                    <a:pt x="834" y="7519"/>
                    <a:pt x="572" y="6196"/>
                    <a:pt x="506" y="4844"/>
                  </a:cubicBezTo>
                  <a:cubicBezTo>
                    <a:pt x="473" y="3419"/>
                    <a:pt x="942" y="2172"/>
                    <a:pt x="1526" y="921"/>
                  </a:cubicBezTo>
                  <a:close/>
                  <a:moveTo>
                    <a:pt x="1565" y="1"/>
                  </a:moveTo>
                  <a:cubicBezTo>
                    <a:pt x="1487" y="1"/>
                    <a:pt x="1411" y="32"/>
                    <a:pt x="1363" y="97"/>
                  </a:cubicBezTo>
                  <a:cubicBezTo>
                    <a:pt x="662" y="1576"/>
                    <a:pt x="1" y="3016"/>
                    <a:pt x="1" y="4650"/>
                  </a:cubicBezTo>
                  <a:cubicBezTo>
                    <a:pt x="78" y="6352"/>
                    <a:pt x="424" y="8015"/>
                    <a:pt x="1002" y="9564"/>
                  </a:cubicBezTo>
                  <a:lnTo>
                    <a:pt x="1002" y="9564"/>
                  </a:lnTo>
                  <a:cubicBezTo>
                    <a:pt x="979" y="9638"/>
                    <a:pt x="957" y="9712"/>
                    <a:pt x="935" y="9787"/>
                  </a:cubicBezTo>
                  <a:cubicBezTo>
                    <a:pt x="889" y="9970"/>
                    <a:pt x="1033" y="10086"/>
                    <a:pt x="1174" y="10086"/>
                  </a:cubicBezTo>
                  <a:cubicBezTo>
                    <a:pt x="1273" y="10086"/>
                    <a:pt x="1370" y="10031"/>
                    <a:pt x="1401" y="9903"/>
                  </a:cubicBezTo>
                  <a:cubicBezTo>
                    <a:pt x="1421" y="9836"/>
                    <a:pt x="1441" y="9768"/>
                    <a:pt x="1462" y="9700"/>
                  </a:cubicBezTo>
                  <a:lnTo>
                    <a:pt x="1462" y="9700"/>
                  </a:lnTo>
                  <a:cubicBezTo>
                    <a:pt x="1510" y="9652"/>
                    <a:pt x="1538" y="9583"/>
                    <a:pt x="1523" y="9498"/>
                  </a:cubicBezTo>
                  <a:lnTo>
                    <a:pt x="1523" y="9498"/>
                  </a:lnTo>
                  <a:cubicBezTo>
                    <a:pt x="1970" y="8037"/>
                    <a:pt x="2498" y="6571"/>
                    <a:pt x="2569" y="5039"/>
                  </a:cubicBezTo>
                  <a:cubicBezTo>
                    <a:pt x="2530" y="3366"/>
                    <a:pt x="2296" y="1731"/>
                    <a:pt x="1830" y="175"/>
                  </a:cubicBezTo>
                  <a:cubicBezTo>
                    <a:pt x="1784" y="61"/>
                    <a:pt x="1673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2"/>
            <p:cNvSpPr/>
            <p:nvPr/>
          </p:nvSpPr>
          <p:spPr>
            <a:xfrm>
              <a:off x="4727591" y="508548"/>
              <a:ext cx="314765" cy="138403"/>
            </a:xfrm>
            <a:custGeom>
              <a:avLst/>
              <a:gdLst/>
              <a:ahLst/>
              <a:cxnLst/>
              <a:rect l="l" t="t" r="r" b="b"/>
              <a:pathLst>
                <a:path w="9868" h="4339" extrusionOk="0">
                  <a:moveTo>
                    <a:pt x="3230" y="484"/>
                  </a:moveTo>
                  <a:cubicBezTo>
                    <a:pt x="4086" y="523"/>
                    <a:pt x="4864" y="834"/>
                    <a:pt x="5526" y="1418"/>
                  </a:cubicBezTo>
                  <a:cubicBezTo>
                    <a:pt x="6547" y="2168"/>
                    <a:pt x="7428" y="3058"/>
                    <a:pt x="8510" y="3711"/>
                  </a:cubicBezTo>
                  <a:lnTo>
                    <a:pt x="8510" y="3711"/>
                  </a:lnTo>
                  <a:cubicBezTo>
                    <a:pt x="7193" y="3502"/>
                    <a:pt x="5880" y="3250"/>
                    <a:pt x="4592" y="2974"/>
                  </a:cubicBezTo>
                  <a:cubicBezTo>
                    <a:pt x="3775" y="2858"/>
                    <a:pt x="3035" y="2546"/>
                    <a:pt x="2335" y="2157"/>
                  </a:cubicBezTo>
                  <a:cubicBezTo>
                    <a:pt x="1832" y="1811"/>
                    <a:pt x="1329" y="1491"/>
                    <a:pt x="805" y="1196"/>
                  </a:cubicBezTo>
                  <a:lnTo>
                    <a:pt x="805" y="1196"/>
                  </a:lnTo>
                  <a:cubicBezTo>
                    <a:pt x="1556" y="788"/>
                    <a:pt x="2365" y="550"/>
                    <a:pt x="3230" y="484"/>
                  </a:cubicBezTo>
                  <a:close/>
                  <a:moveTo>
                    <a:pt x="3219" y="0"/>
                  </a:moveTo>
                  <a:cubicBezTo>
                    <a:pt x="3105" y="0"/>
                    <a:pt x="2992" y="6"/>
                    <a:pt x="2880" y="17"/>
                  </a:cubicBezTo>
                  <a:cubicBezTo>
                    <a:pt x="1907" y="134"/>
                    <a:pt x="973" y="484"/>
                    <a:pt x="156" y="990"/>
                  </a:cubicBezTo>
                  <a:cubicBezTo>
                    <a:pt x="0" y="1068"/>
                    <a:pt x="0" y="1301"/>
                    <a:pt x="156" y="1379"/>
                  </a:cubicBezTo>
                  <a:cubicBezTo>
                    <a:pt x="856" y="1768"/>
                    <a:pt x="1518" y="2196"/>
                    <a:pt x="2179" y="2624"/>
                  </a:cubicBezTo>
                  <a:cubicBezTo>
                    <a:pt x="2841" y="3013"/>
                    <a:pt x="3541" y="3247"/>
                    <a:pt x="4281" y="3402"/>
                  </a:cubicBezTo>
                  <a:cubicBezTo>
                    <a:pt x="5993" y="3791"/>
                    <a:pt x="7705" y="4103"/>
                    <a:pt x="9417" y="4336"/>
                  </a:cubicBezTo>
                  <a:cubicBezTo>
                    <a:pt x="9430" y="4338"/>
                    <a:pt x="9442" y="4339"/>
                    <a:pt x="9454" y="4339"/>
                  </a:cubicBezTo>
                  <a:cubicBezTo>
                    <a:pt x="9557" y="4339"/>
                    <a:pt x="9635" y="4282"/>
                    <a:pt x="9678" y="4207"/>
                  </a:cubicBezTo>
                  <a:lnTo>
                    <a:pt x="9678" y="4207"/>
                  </a:lnTo>
                  <a:cubicBezTo>
                    <a:pt x="9838" y="4123"/>
                    <a:pt x="9868" y="3807"/>
                    <a:pt x="9651" y="3714"/>
                  </a:cubicBezTo>
                  <a:cubicBezTo>
                    <a:pt x="7900" y="3052"/>
                    <a:pt x="6771" y="1496"/>
                    <a:pt x="5176" y="562"/>
                  </a:cubicBezTo>
                  <a:cubicBezTo>
                    <a:pt x="4576" y="195"/>
                    <a:pt x="3891" y="0"/>
                    <a:pt x="3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2"/>
            <p:cNvSpPr/>
            <p:nvPr/>
          </p:nvSpPr>
          <p:spPr>
            <a:xfrm>
              <a:off x="4877762" y="222114"/>
              <a:ext cx="109281" cy="340378"/>
            </a:xfrm>
            <a:custGeom>
              <a:avLst/>
              <a:gdLst/>
              <a:ahLst/>
              <a:cxnLst/>
              <a:rect l="l" t="t" r="r" b="b"/>
              <a:pathLst>
                <a:path w="3426" h="10671" extrusionOk="0">
                  <a:moveTo>
                    <a:pt x="734" y="759"/>
                  </a:moveTo>
                  <a:lnTo>
                    <a:pt x="734" y="759"/>
                  </a:lnTo>
                  <a:cubicBezTo>
                    <a:pt x="1813" y="1847"/>
                    <a:pt x="2470" y="3237"/>
                    <a:pt x="2647" y="4755"/>
                  </a:cubicBezTo>
                  <a:cubicBezTo>
                    <a:pt x="2787" y="6126"/>
                    <a:pt x="2846" y="7476"/>
                    <a:pt x="2840" y="8835"/>
                  </a:cubicBezTo>
                  <a:lnTo>
                    <a:pt x="2840" y="8835"/>
                  </a:lnTo>
                  <a:cubicBezTo>
                    <a:pt x="2756" y="8613"/>
                    <a:pt x="2667" y="8396"/>
                    <a:pt x="2569" y="8180"/>
                  </a:cubicBezTo>
                  <a:cubicBezTo>
                    <a:pt x="2258" y="7362"/>
                    <a:pt x="1868" y="6545"/>
                    <a:pt x="1557" y="5728"/>
                  </a:cubicBezTo>
                  <a:cubicBezTo>
                    <a:pt x="948" y="4151"/>
                    <a:pt x="470" y="2474"/>
                    <a:pt x="734" y="759"/>
                  </a:cubicBezTo>
                  <a:close/>
                  <a:moveTo>
                    <a:pt x="555" y="1"/>
                  </a:moveTo>
                  <a:cubicBezTo>
                    <a:pt x="458" y="1"/>
                    <a:pt x="375" y="67"/>
                    <a:pt x="351" y="163"/>
                  </a:cubicBezTo>
                  <a:cubicBezTo>
                    <a:pt x="1" y="1798"/>
                    <a:pt x="156" y="3510"/>
                    <a:pt x="779" y="5028"/>
                  </a:cubicBezTo>
                  <a:cubicBezTo>
                    <a:pt x="1090" y="5884"/>
                    <a:pt x="1440" y="6662"/>
                    <a:pt x="1752" y="7479"/>
                  </a:cubicBezTo>
                  <a:cubicBezTo>
                    <a:pt x="1946" y="7868"/>
                    <a:pt x="2102" y="8296"/>
                    <a:pt x="2258" y="8686"/>
                  </a:cubicBezTo>
                  <a:cubicBezTo>
                    <a:pt x="2335" y="8919"/>
                    <a:pt x="2413" y="9114"/>
                    <a:pt x="2452" y="9308"/>
                  </a:cubicBezTo>
                  <a:cubicBezTo>
                    <a:pt x="2557" y="9518"/>
                    <a:pt x="2631" y="9728"/>
                    <a:pt x="2673" y="9938"/>
                  </a:cubicBezTo>
                  <a:lnTo>
                    <a:pt x="2673" y="9938"/>
                  </a:lnTo>
                  <a:cubicBezTo>
                    <a:pt x="2664" y="9948"/>
                    <a:pt x="2655" y="9958"/>
                    <a:pt x="2647" y="9970"/>
                  </a:cubicBezTo>
                  <a:lnTo>
                    <a:pt x="2647" y="10009"/>
                  </a:lnTo>
                  <a:cubicBezTo>
                    <a:pt x="2608" y="10086"/>
                    <a:pt x="2608" y="10164"/>
                    <a:pt x="2647" y="10242"/>
                  </a:cubicBezTo>
                  <a:cubicBezTo>
                    <a:pt x="2692" y="10287"/>
                    <a:pt x="2750" y="10332"/>
                    <a:pt x="2805" y="10362"/>
                  </a:cubicBezTo>
                  <a:lnTo>
                    <a:pt x="2805" y="10362"/>
                  </a:lnTo>
                  <a:cubicBezTo>
                    <a:pt x="2804" y="10387"/>
                    <a:pt x="2803" y="10412"/>
                    <a:pt x="2802" y="10437"/>
                  </a:cubicBezTo>
                  <a:cubicBezTo>
                    <a:pt x="2802" y="10592"/>
                    <a:pt x="2929" y="10670"/>
                    <a:pt x="3055" y="10670"/>
                  </a:cubicBezTo>
                  <a:cubicBezTo>
                    <a:pt x="3182" y="10670"/>
                    <a:pt x="3308" y="10592"/>
                    <a:pt x="3308" y="10437"/>
                  </a:cubicBezTo>
                  <a:cubicBezTo>
                    <a:pt x="3425" y="8413"/>
                    <a:pt x="3308" y="6351"/>
                    <a:pt x="3075" y="4327"/>
                  </a:cubicBezTo>
                  <a:cubicBezTo>
                    <a:pt x="2802" y="2693"/>
                    <a:pt x="1985" y="1175"/>
                    <a:pt x="740" y="86"/>
                  </a:cubicBezTo>
                  <a:cubicBezTo>
                    <a:pt x="681" y="26"/>
                    <a:pt x="615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2"/>
            <p:cNvSpPr/>
            <p:nvPr/>
          </p:nvSpPr>
          <p:spPr>
            <a:xfrm>
              <a:off x="4603895" y="397929"/>
              <a:ext cx="348321" cy="125899"/>
            </a:xfrm>
            <a:custGeom>
              <a:avLst/>
              <a:gdLst/>
              <a:ahLst/>
              <a:cxnLst/>
              <a:rect l="l" t="t" r="r" b="b"/>
              <a:pathLst>
                <a:path w="10920" h="3947" extrusionOk="0">
                  <a:moveTo>
                    <a:pt x="4632" y="511"/>
                  </a:moveTo>
                  <a:cubicBezTo>
                    <a:pt x="4939" y="511"/>
                    <a:pt x="5247" y="542"/>
                    <a:pt x="5551" y="605"/>
                  </a:cubicBezTo>
                  <a:cubicBezTo>
                    <a:pt x="7194" y="913"/>
                    <a:pt x="8506" y="1944"/>
                    <a:pt x="9725" y="3008"/>
                  </a:cubicBezTo>
                  <a:lnTo>
                    <a:pt x="9725" y="3008"/>
                  </a:lnTo>
                  <a:cubicBezTo>
                    <a:pt x="8551" y="2545"/>
                    <a:pt x="7253" y="2400"/>
                    <a:pt x="5979" y="2279"/>
                  </a:cubicBezTo>
                  <a:cubicBezTo>
                    <a:pt x="5084" y="2201"/>
                    <a:pt x="4151" y="2045"/>
                    <a:pt x="3256" y="1773"/>
                  </a:cubicBezTo>
                  <a:cubicBezTo>
                    <a:pt x="2675" y="1579"/>
                    <a:pt x="2110" y="1356"/>
                    <a:pt x="1550" y="1102"/>
                  </a:cubicBezTo>
                  <a:lnTo>
                    <a:pt x="1550" y="1102"/>
                  </a:lnTo>
                  <a:cubicBezTo>
                    <a:pt x="1963" y="1074"/>
                    <a:pt x="2376" y="996"/>
                    <a:pt x="2789" y="878"/>
                  </a:cubicBezTo>
                  <a:cubicBezTo>
                    <a:pt x="3366" y="641"/>
                    <a:pt x="3996" y="511"/>
                    <a:pt x="4632" y="511"/>
                  </a:cubicBezTo>
                  <a:close/>
                  <a:moveTo>
                    <a:pt x="4640" y="1"/>
                  </a:moveTo>
                  <a:cubicBezTo>
                    <a:pt x="4242" y="1"/>
                    <a:pt x="3842" y="49"/>
                    <a:pt x="3450" y="138"/>
                  </a:cubicBezTo>
                  <a:cubicBezTo>
                    <a:pt x="3022" y="255"/>
                    <a:pt x="2594" y="450"/>
                    <a:pt x="2127" y="527"/>
                  </a:cubicBezTo>
                  <a:cubicBezTo>
                    <a:pt x="1810" y="595"/>
                    <a:pt x="1481" y="637"/>
                    <a:pt x="1153" y="637"/>
                  </a:cubicBezTo>
                  <a:cubicBezTo>
                    <a:pt x="917" y="637"/>
                    <a:pt x="682" y="615"/>
                    <a:pt x="454" y="566"/>
                  </a:cubicBezTo>
                  <a:cubicBezTo>
                    <a:pt x="442" y="564"/>
                    <a:pt x="429" y="563"/>
                    <a:pt x="417" y="563"/>
                  </a:cubicBezTo>
                  <a:cubicBezTo>
                    <a:pt x="197" y="563"/>
                    <a:pt x="1" y="886"/>
                    <a:pt x="259" y="1033"/>
                  </a:cubicBezTo>
                  <a:cubicBezTo>
                    <a:pt x="1816" y="1850"/>
                    <a:pt x="3489" y="2395"/>
                    <a:pt x="5240" y="2668"/>
                  </a:cubicBezTo>
                  <a:cubicBezTo>
                    <a:pt x="6991" y="2901"/>
                    <a:pt x="8859" y="2979"/>
                    <a:pt x="10416" y="3913"/>
                  </a:cubicBezTo>
                  <a:cubicBezTo>
                    <a:pt x="10462" y="3936"/>
                    <a:pt x="10507" y="3946"/>
                    <a:pt x="10549" y="3946"/>
                  </a:cubicBezTo>
                  <a:cubicBezTo>
                    <a:pt x="10785" y="3946"/>
                    <a:pt x="10920" y="3617"/>
                    <a:pt x="10688" y="3485"/>
                  </a:cubicBezTo>
                  <a:cubicBezTo>
                    <a:pt x="10656" y="3466"/>
                    <a:pt x="10625" y="3447"/>
                    <a:pt x="10593" y="3428"/>
                  </a:cubicBezTo>
                  <a:lnTo>
                    <a:pt x="10593" y="3428"/>
                  </a:lnTo>
                  <a:cubicBezTo>
                    <a:pt x="10663" y="3345"/>
                    <a:pt x="10678" y="3223"/>
                    <a:pt x="10571" y="3135"/>
                  </a:cubicBezTo>
                  <a:cubicBezTo>
                    <a:pt x="9248" y="1928"/>
                    <a:pt x="7808" y="683"/>
                    <a:pt x="6018" y="216"/>
                  </a:cubicBezTo>
                  <a:cubicBezTo>
                    <a:pt x="5575" y="68"/>
                    <a:pt x="511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2"/>
            <p:cNvSpPr/>
            <p:nvPr/>
          </p:nvSpPr>
          <p:spPr>
            <a:xfrm>
              <a:off x="4788387" y="171717"/>
              <a:ext cx="100286" cy="276679"/>
            </a:xfrm>
            <a:custGeom>
              <a:avLst/>
              <a:gdLst/>
              <a:ahLst/>
              <a:cxnLst/>
              <a:rect l="l" t="t" r="r" b="b"/>
              <a:pathLst>
                <a:path w="3144" h="8674" extrusionOk="0">
                  <a:moveTo>
                    <a:pt x="655" y="853"/>
                  </a:moveTo>
                  <a:lnTo>
                    <a:pt x="655" y="853"/>
                  </a:lnTo>
                  <a:cubicBezTo>
                    <a:pt x="1357" y="1912"/>
                    <a:pt x="2018" y="3040"/>
                    <a:pt x="2219" y="4312"/>
                  </a:cubicBezTo>
                  <a:cubicBezTo>
                    <a:pt x="2369" y="5259"/>
                    <a:pt x="2247" y="6175"/>
                    <a:pt x="2303" y="7069"/>
                  </a:cubicBezTo>
                  <a:lnTo>
                    <a:pt x="2303" y="7069"/>
                  </a:lnTo>
                  <a:cubicBezTo>
                    <a:pt x="1890" y="6255"/>
                    <a:pt x="1377" y="5483"/>
                    <a:pt x="1090" y="4623"/>
                  </a:cubicBezTo>
                  <a:cubicBezTo>
                    <a:pt x="649" y="3400"/>
                    <a:pt x="504" y="2117"/>
                    <a:pt x="655" y="853"/>
                  </a:cubicBezTo>
                  <a:close/>
                  <a:moveTo>
                    <a:pt x="507" y="1"/>
                  </a:moveTo>
                  <a:cubicBezTo>
                    <a:pt x="399" y="1"/>
                    <a:pt x="295" y="58"/>
                    <a:pt x="273" y="187"/>
                  </a:cubicBezTo>
                  <a:cubicBezTo>
                    <a:pt x="1" y="1627"/>
                    <a:pt x="79" y="3105"/>
                    <a:pt x="507" y="4467"/>
                  </a:cubicBezTo>
                  <a:cubicBezTo>
                    <a:pt x="974" y="5868"/>
                    <a:pt x="1985" y="7036"/>
                    <a:pt x="2336" y="8475"/>
                  </a:cubicBezTo>
                  <a:cubicBezTo>
                    <a:pt x="2367" y="8600"/>
                    <a:pt x="2460" y="8656"/>
                    <a:pt x="2556" y="8656"/>
                  </a:cubicBezTo>
                  <a:cubicBezTo>
                    <a:pt x="2602" y="8656"/>
                    <a:pt x="2649" y="8643"/>
                    <a:pt x="2689" y="8619"/>
                  </a:cubicBezTo>
                  <a:lnTo>
                    <a:pt x="2689" y="8619"/>
                  </a:lnTo>
                  <a:cubicBezTo>
                    <a:pt x="2725" y="8657"/>
                    <a:pt x="2771" y="8674"/>
                    <a:pt x="2819" y="8674"/>
                  </a:cubicBezTo>
                  <a:cubicBezTo>
                    <a:pt x="2973" y="8674"/>
                    <a:pt x="3144" y="8496"/>
                    <a:pt x="3036" y="8281"/>
                  </a:cubicBezTo>
                  <a:cubicBezTo>
                    <a:pt x="2452" y="6919"/>
                    <a:pt x="2958" y="5362"/>
                    <a:pt x="2647" y="3923"/>
                  </a:cubicBezTo>
                  <a:cubicBezTo>
                    <a:pt x="2258" y="2522"/>
                    <a:pt x="1596" y="1238"/>
                    <a:pt x="740" y="109"/>
                  </a:cubicBezTo>
                  <a:cubicBezTo>
                    <a:pt x="688" y="39"/>
                    <a:pt x="596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2"/>
            <p:cNvSpPr/>
            <p:nvPr/>
          </p:nvSpPr>
          <p:spPr>
            <a:xfrm>
              <a:off x="4580260" y="146231"/>
              <a:ext cx="271001" cy="246025"/>
            </a:xfrm>
            <a:custGeom>
              <a:avLst/>
              <a:gdLst/>
              <a:ahLst/>
              <a:cxnLst/>
              <a:rect l="l" t="t" r="r" b="b"/>
              <a:pathLst>
                <a:path w="8496" h="7713" extrusionOk="0">
                  <a:moveTo>
                    <a:pt x="950" y="738"/>
                  </a:moveTo>
                  <a:cubicBezTo>
                    <a:pt x="2405" y="1317"/>
                    <a:pt x="3700" y="2229"/>
                    <a:pt x="4736" y="3399"/>
                  </a:cubicBezTo>
                  <a:cubicBezTo>
                    <a:pt x="5679" y="4505"/>
                    <a:pt x="6405" y="5774"/>
                    <a:pt x="7368" y="6842"/>
                  </a:cubicBezTo>
                  <a:lnTo>
                    <a:pt x="7368" y="6842"/>
                  </a:lnTo>
                  <a:cubicBezTo>
                    <a:pt x="6057" y="5976"/>
                    <a:pt x="4671" y="5223"/>
                    <a:pt x="3491" y="4177"/>
                  </a:cubicBezTo>
                  <a:cubicBezTo>
                    <a:pt x="2868" y="3593"/>
                    <a:pt x="2323" y="2970"/>
                    <a:pt x="1934" y="2231"/>
                  </a:cubicBezTo>
                  <a:cubicBezTo>
                    <a:pt x="1614" y="1725"/>
                    <a:pt x="1295" y="1219"/>
                    <a:pt x="950" y="738"/>
                  </a:cubicBezTo>
                  <a:close/>
                  <a:moveTo>
                    <a:pt x="268" y="1"/>
                  </a:moveTo>
                  <a:cubicBezTo>
                    <a:pt x="83" y="1"/>
                    <a:pt x="1" y="267"/>
                    <a:pt x="105" y="441"/>
                  </a:cubicBezTo>
                  <a:cubicBezTo>
                    <a:pt x="416" y="752"/>
                    <a:pt x="689" y="1142"/>
                    <a:pt x="922" y="1531"/>
                  </a:cubicBezTo>
                  <a:cubicBezTo>
                    <a:pt x="1195" y="1920"/>
                    <a:pt x="1389" y="2348"/>
                    <a:pt x="1623" y="2737"/>
                  </a:cubicBezTo>
                  <a:cubicBezTo>
                    <a:pt x="2051" y="3437"/>
                    <a:pt x="2596" y="4060"/>
                    <a:pt x="3218" y="4605"/>
                  </a:cubicBezTo>
                  <a:cubicBezTo>
                    <a:pt x="4580" y="5772"/>
                    <a:pt x="6215" y="6628"/>
                    <a:pt x="7693" y="7679"/>
                  </a:cubicBezTo>
                  <a:cubicBezTo>
                    <a:pt x="7734" y="7702"/>
                    <a:pt x="7774" y="7713"/>
                    <a:pt x="7811" y="7713"/>
                  </a:cubicBezTo>
                  <a:cubicBezTo>
                    <a:pt x="7929" y="7713"/>
                    <a:pt x="8022" y="7613"/>
                    <a:pt x="8043" y="7501"/>
                  </a:cubicBezTo>
                  <a:lnTo>
                    <a:pt x="8043" y="7501"/>
                  </a:lnTo>
                  <a:cubicBezTo>
                    <a:pt x="8075" y="7516"/>
                    <a:pt x="8107" y="7523"/>
                    <a:pt x="8139" y="7523"/>
                  </a:cubicBezTo>
                  <a:cubicBezTo>
                    <a:pt x="8330" y="7523"/>
                    <a:pt x="8495" y="7275"/>
                    <a:pt x="8316" y="7095"/>
                  </a:cubicBezTo>
                  <a:cubicBezTo>
                    <a:pt x="6954" y="5889"/>
                    <a:pt x="6137" y="4216"/>
                    <a:pt x="4892" y="2854"/>
                  </a:cubicBezTo>
                  <a:cubicBezTo>
                    <a:pt x="3646" y="1531"/>
                    <a:pt x="2090" y="558"/>
                    <a:pt x="339" y="13"/>
                  </a:cubicBezTo>
                  <a:cubicBezTo>
                    <a:pt x="314" y="5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2"/>
            <p:cNvSpPr/>
            <p:nvPr/>
          </p:nvSpPr>
          <p:spPr>
            <a:xfrm>
              <a:off x="4552573" y="301282"/>
              <a:ext cx="315275" cy="104879"/>
            </a:xfrm>
            <a:custGeom>
              <a:avLst/>
              <a:gdLst/>
              <a:ahLst/>
              <a:cxnLst/>
              <a:rect l="l" t="t" r="r" b="b"/>
              <a:pathLst>
                <a:path w="9884" h="3288" extrusionOk="0">
                  <a:moveTo>
                    <a:pt x="1193" y="478"/>
                  </a:moveTo>
                  <a:cubicBezTo>
                    <a:pt x="3639" y="537"/>
                    <a:pt x="6004" y="1263"/>
                    <a:pt x="8031" y="2595"/>
                  </a:cubicBezTo>
                  <a:lnTo>
                    <a:pt x="8031" y="2595"/>
                  </a:lnTo>
                  <a:cubicBezTo>
                    <a:pt x="5648" y="2254"/>
                    <a:pt x="3319" y="1637"/>
                    <a:pt x="1193" y="478"/>
                  </a:cubicBezTo>
                  <a:close/>
                  <a:moveTo>
                    <a:pt x="992" y="1"/>
                  </a:moveTo>
                  <a:cubicBezTo>
                    <a:pt x="779" y="1"/>
                    <a:pt x="565" y="6"/>
                    <a:pt x="351" y="16"/>
                  </a:cubicBezTo>
                  <a:cubicBezTo>
                    <a:pt x="117" y="16"/>
                    <a:pt x="0" y="328"/>
                    <a:pt x="234" y="483"/>
                  </a:cubicBezTo>
                  <a:cubicBezTo>
                    <a:pt x="2851" y="2119"/>
                    <a:pt x="5876" y="2872"/>
                    <a:pt x="8928" y="3218"/>
                  </a:cubicBezTo>
                  <a:lnTo>
                    <a:pt x="8928" y="3218"/>
                  </a:lnTo>
                  <a:cubicBezTo>
                    <a:pt x="8948" y="3223"/>
                    <a:pt x="8967" y="3225"/>
                    <a:pt x="8987" y="3225"/>
                  </a:cubicBezTo>
                  <a:cubicBezTo>
                    <a:pt x="8989" y="3225"/>
                    <a:pt x="8991" y="3225"/>
                    <a:pt x="8993" y="3225"/>
                  </a:cubicBezTo>
                  <a:lnTo>
                    <a:pt x="8993" y="3225"/>
                  </a:lnTo>
                  <a:cubicBezTo>
                    <a:pt x="9187" y="3247"/>
                    <a:pt x="9380" y="3267"/>
                    <a:pt x="9573" y="3285"/>
                  </a:cubicBezTo>
                  <a:cubicBezTo>
                    <a:pt x="9585" y="3286"/>
                    <a:pt x="9596" y="3287"/>
                    <a:pt x="9606" y="3287"/>
                  </a:cubicBezTo>
                  <a:cubicBezTo>
                    <a:pt x="9884" y="3287"/>
                    <a:pt x="9873" y="2817"/>
                    <a:pt x="9573" y="2779"/>
                  </a:cubicBezTo>
                  <a:cubicBezTo>
                    <a:pt x="9403" y="2763"/>
                    <a:pt x="9233" y="2745"/>
                    <a:pt x="9063" y="2726"/>
                  </a:cubicBezTo>
                  <a:lnTo>
                    <a:pt x="9063" y="2726"/>
                  </a:lnTo>
                  <a:cubicBezTo>
                    <a:pt x="6726" y="969"/>
                    <a:pt x="39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70" name="Google Shape;32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25" y="1146438"/>
            <a:ext cx="2327551" cy="306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Google Shape;3275;p33"/>
          <p:cNvSpPr txBox="1">
            <a:spLocks noGrp="1"/>
          </p:cNvSpPr>
          <p:nvPr>
            <p:ph type="title"/>
          </p:nvPr>
        </p:nvSpPr>
        <p:spPr>
          <a:xfrm>
            <a:off x="783525" y="1561475"/>
            <a:ext cx="3012900" cy="103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EDUCOPEDIA - PLATAFORMA DIGITAL DE AULAS PARA EDUCAÇÃO INFANTIL</a:t>
            </a:r>
            <a:endParaRPr/>
          </a:p>
        </p:txBody>
      </p:sp>
      <p:sp>
        <p:nvSpPr>
          <p:cNvPr id="3276" name="Google Shape;3276;p33"/>
          <p:cNvSpPr txBox="1">
            <a:spLocks noGrp="1"/>
          </p:cNvSpPr>
          <p:nvPr>
            <p:ph type="subTitle" idx="1"/>
          </p:nvPr>
        </p:nvSpPr>
        <p:spPr>
          <a:xfrm>
            <a:off x="753825" y="3253950"/>
            <a:ext cx="3072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CLIQUE AQUI!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3"/>
          <p:cNvSpPr/>
          <p:nvPr/>
        </p:nvSpPr>
        <p:spPr>
          <a:xfrm>
            <a:off x="1056325" y="532755"/>
            <a:ext cx="207817" cy="197193"/>
          </a:xfrm>
          <a:custGeom>
            <a:avLst/>
            <a:gdLst/>
            <a:ahLst/>
            <a:cxnLst/>
            <a:rect l="l" t="t" r="r" b="b"/>
            <a:pathLst>
              <a:path w="6347" h="6023" extrusionOk="0">
                <a:moveTo>
                  <a:pt x="5062" y="2686"/>
                </a:moveTo>
                <a:lnTo>
                  <a:pt x="5062" y="2686"/>
                </a:lnTo>
                <a:cubicBezTo>
                  <a:pt x="5073" y="2686"/>
                  <a:pt x="5069" y="2689"/>
                  <a:pt x="5056" y="2694"/>
                </a:cubicBezTo>
                <a:lnTo>
                  <a:pt x="5056" y="2694"/>
                </a:lnTo>
                <a:cubicBezTo>
                  <a:pt x="5057" y="2692"/>
                  <a:pt x="5059" y="2689"/>
                  <a:pt x="5062" y="2686"/>
                </a:cubicBezTo>
                <a:close/>
                <a:moveTo>
                  <a:pt x="4089" y="1"/>
                </a:moveTo>
                <a:cubicBezTo>
                  <a:pt x="3778" y="1"/>
                  <a:pt x="3506" y="273"/>
                  <a:pt x="3506" y="585"/>
                </a:cubicBezTo>
                <a:cubicBezTo>
                  <a:pt x="3506" y="598"/>
                  <a:pt x="3506" y="611"/>
                  <a:pt x="3506" y="624"/>
                </a:cubicBezTo>
                <a:lnTo>
                  <a:pt x="3467" y="624"/>
                </a:lnTo>
                <a:cubicBezTo>
                  <a:pt x="3467" y="755"/>
                  <a:pt x="3462" y="883"/>
                  <a:pt x="3456" y="1008"/>
                </a:cubicBezTo>
                <a:lnTo>
                  <a:pt x="3456" y="1008"/>
                </a:lnTo>
                <a:cubicBezTo>
                  <a:pt x="3429" y="1046"/>
                  <a:pt x="3406" y="1087"/>
                  <a:pt x="3389" y="1129"/>
                </a:cubicBezTo>
                <a:cubicBezTo>
                  <a:pt x="3376" y="1195"/>
                  <a:pt x="3365" y="1260"/>
                  <a:pt x="3355" y="1325"/>
                </a:cubicBezTo>
                <a:lnTo>
                  <a:pt x="3355" y="1325"/>
                </a:lnTo>
                <a:lnTo>
                  <a:pt x="3350" y="1324"/>
                </a:lnTo>
                <a:cubicBezTo>
                  <a:pt x="3350" y="1338"/>
                  <a:pt x="3350" y="1351"/>
                  <a:pt x="3350" y="1365"/>
                </a:cubicBezTo>
                <a:lnTo>
                  <a:pt x="3350" y="1365"/>
                </a:lnTo>
                <a:cubicBezTo>
                  <a:pt x="3317" y="1620"/>
                  <a:pt x="3314" y="1869"/>
                  <a:pt x="3343" y="2113"/>
                </a:cubicBezTo>
                <a:lnTo>
                  <a:pt x="3343" y="2113"/>
                </a:lnTo>
                <a:cubicBezTo>
                  <a:pt x="3342" y="2146"/>
                  <a:pt x="3341" y="2178"/>
                  <a:pt x="3340" y="2211"/>
                </a:cubicBezTo>
                <a:lnTo>
                  <a:pt x="3340" y="2211"/>
                </a:lnTo>
                <a:cubicBezTo>
                  <a:pt x="3276" y="2170"/>
                  <a:pt x="3214" y="2128"/>
                  <a:pt x="3153" y="2084"/>
                </a:cubicBezTo>
                <a:lnTo>
                  <a:pt x="3153" y="2084"/>
                </a:lnTo>
                <a:cubicBezTo>
                  <a:pt x="3098" y="2039"/>
                  <a:pt x="3041" y="1996"/>
                  <a:pt x="2982" y="1956"/>
                </a:cubicBezTo>
                <a:lnTo>
                  <a:pt x="2982" y="1956"/>
                </a:lnTo>
                <a:cubicBezTo>
                  <a:pt x="2962" y="1940"/>
                  <a:pt x="2942" y="1924"/>
                  <a:pt x="2922" y="1908"/>
                </a:cubicBezTo>
                <a:cubicBezTo>
                  <a:pt x="2855" y="1841"/>
                  <a:pt x="2774" y="1803"/>
                  <a:pt x="2691" y="1790"/>
                </a:cubicBezTo>
                <a:lnTo>
                  <a:pt x="2691" y="1790"/>
                </a:lnTo>
                <a:cubicBezTo>
                  <a:pt x="2482" y="1691"/>
                  <a:pt x="2257" y="1625"/>
                  <a:pt x="2027" y="1596"/>
                </a:cubicBezTo>
                <a:cubicBezTo>
                  <a:pt x="1677" y="1596"/>
                  <a:pt x="1482" y="2024"/>
                  <a:pt x="1716" y="2297"/>
                </a:cubicBezTo>
                <a:lnTo>
                  <a:pt x="2226" y="2851"/>
                </a:lnTo>
                <a:lnTo>
                  <a:pt x="2226" y="2851"/>
                </a:lnTo>
                <a:cubicBezTo>
                  <a:pt x="2211" y="2860"/>
                  <a:pt x="2197" y="2870"/>
                  <a:pt x="2183" y="2881"/>
                </a:cubicBezTo>
                <a:cubicBezTo>
                  <a:pt x="1599" y="3192"/>
                  <a:pt x="1054" y="3542"/>
                  <a:pt x="548" y="4009"/>
                </a:cubicBezTo>
                <a:cubicBezTo>
                  <a:pt x="1" y="4556"/>
                  <a:pt x="466" y="5370"/>
                  <a:pt x="1106" y="5370"/>
                </a:cubicBezTo>
                <a:cubicBezTo>
                  <a:pt x="1239" y="5370"/>
                  <a:pt x="1380" y="5335"/>
                  <a:pt x="1521" y="5254"/>
                </a:cubicBezTo>
                <a:cubicBezTo>
                  <a:pt x="1551" y="5241"/>
                  <a:pt x="1582" y="5228"/>
                  <a:pt x="1613" y="5215"/>
                </a:cubicBezTo>
                <a:lnTo>
                  <a:pt x="1613" y="5215"/>
                </a:lnTo>
                <a:cubicBezTo>
                  <a:pt x="1740" y="5326"/>
                  <a:pt x="1907" y="5399"/>
                  <a:pt x="2105" y="5410"/>
                </a:cubicBezTo>
                <a:cubicBezTo>
                  <a:pt x="2254" y="5396"/>
                  <a:pt x="2399" y="5364"/>
                  <a:pt x="2535" y="5314"/>
                </a:cubicBezTo>
                <a:lnTo>
                  <a:pt x="2535" y="5314"/>
                </a:lnTo>
                <a:cubicBezTo>
                  <a:pt x="2559" y="5339"/>
                  <a:pt x="2584" y="5362"/>
                  <a:pt x="2611" y="5383"/>
                </a:cubicBezTo>
                <a:lnTo>
                  <a:pt x="2611" y="5383"/>
                </a:lnTo>
                <a:cubicBezTo>
                  <a:pt x="2611" y="5392"/>
                  <a:pt x="2611" y="5401"/>
                  <a:pt x="2611" y="5410"/>
                </a:cubicBezTo>
                <a:cubicBezTo>
                  <a:pt x="2650" y="5819"/>
                  <a:pt x="2980" y="6023"/>
                  <a:pt x="3311" y="6023"/>
                </a:cubicBezTo>
                <a:cubicBezTo>
                  <a:pt x="3642" y="6023"/>
                  <a:pt x="3973" y="5819"/>
                  <a:pt x="4012" y="5410"/>
                </a:cubicBezTo>
                <a:cubicBezTo>
                  <a:pt x="4035" y="5077"/>
                  <a:pt x="4045" y="4745"/>
                  <a:pt x="4039" y="4412"/>
                </a:cubicBezTo>
                <a:lnTo>
                  <a:pt x="4039" y="4412"/>
                </a:lnTo>
                <a:cubicBezTo>
                  <a:pt x="4304" y="4370"/>
                  <a:pt x="4570" y="4344"/>
                  <a:pt x="4835" y="4344"/>
                </a:cubicBezTo>
                <a:cubicBezTo>
                  <a:pt x="4858" y="4344"/>
                  <a:pt x="4882" y="4344"/>
                  <a:pt x="4905" y="4345"/>
                </a:cubicBezTo>
                <a:lnTo>
                  <a:pt x="4905" y="4345"/>
                </a:lnTo>
                <a:cubicBezTo>
                  <a:pt x="4918" y="4349"/>
                  <a:pt x="4932" y="4354"/>
                  <a:pt x="4945" y="4359"/>
                </a:cubicBezTo>
                <a:lnTo>
                  <a:pt x="4947" y="4346"/>
                </a:lnTo>
                <a:lnTo>
                  <a:pt x="4947" y="4346"/>
                </a:lnTo>
                <a:cubicBezTo>
                  <a:pt x="5025" y="4348"/>
                  <a:pt x="5102" y="4352"/>
                  <a:pt x="5179" y="4359"/>
                </a:cubicBezTo>
                <a:cubicBezTo>
                  <a:pt x="5521" y="4359"/>
                  <a:pt x="5735" y="4142"/>
                  <a:pt x="5805" y="3881"/>
                </a:cubicBezTo>
                <a:lnTo>
                  <a:pt x="5805" y="3881"/>
                </a:lnTo>
                <a:cubicBezTo>
                  <a:pt x="5843" y="3861"/>
                  <a:pt x="5881" y="3839"/>
                  <a:pt x="5918" y="3814"/>
                </a:cubicBezTo>
                <a:cubicBezTo>
                  <a:pt x="6230" y="3620"/>
                  <a:pt x="6346" y="3192"/>
                  <a:pt x="6152" y="2842"/>
                </a:cubicBezTo>
                <a:cubicBezTo>
                  <a:pt x="5996" y="2569"/>
                  <a:pt x="5724" y="2336"/>
                  <a:pt x="5451" y="2180"/>
                </a:cubicBezTo>
                <a:cubicBezTo>
                  <a:pt x="5296" y="2102"/>
                  <a:pt x="5140" y="2063"/>
                  <a:pt x="4984" y="2024"/>
                </a:cubicBezTo>
                <a:cubicBezTo>
                  <a:pt x="4900" y="1991"/>
                  <a:pt x="4824" y="1972"/>
                  <a:pt x="4751" y="1961"/>
                </a:cubicBezTo>
                <a:lnTo>
                  <a:pt x="4751" y="1961"/>
                </a:lnTo>
                <a:lnTo>
                  <a:pt x="4751" y="1635"/>
                </a:lnTo>
                <a:cubicBezTo>
                  <a:pt x="4751" y="1285"/>
                  <a:pt x="4712" y="935"/>
                  <a:pt x="4673" y="585"/>
                </a:cubicBezTo>
                <a:cubicBezTo>
                  <a:pt x="4634" y="273"/>
                  <a:pt x="4401" y="1"/>
                  <a:pt x="40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3"/>
          <p:cNvSpPr/>
          <p:nvPr/>
        </p:nvSpPr>
        <p:spPr>
          <a:xfrm>
            <a:off x="800089" y="695805"/>
            <a:ext cx="247939" cy="206087"/>
          </a:xfrm>
          <a:custGeom>
            <a:avLst/>
            <a:gdLst/>
            <a:ahLst/>
            <a:cxnLst/>
            <a:rect l="l" t="t" r="r" b="b"/>
            <a:pathLst>
              <a:path w="5760" h="4788" fill="none" extrusionOk="0">
                <a:moveTo>
                  <a:pt x="1557" y="2414"/>
                </a:moveTo>
                <a:cubicBezTo>
                  <a:pt x="1557" y="2414"/>
                  <a:pt x="1051" y="118"/>
                  <a:pt x="1246" y="40"/>
                </a:cubicBezTo>
                <a:cubicBezTo>
                  <a:pt x="1440" y="1"/>
                  <a:pt x="2530" y="1285"/>
                  <a:pt x="2763" y="1246"/>
                </a:cubicBezTo>
                <a:cubicBezTo>
                  <a:pt x="2997" y="1168"/>
                  <a:pt x="4320" y="468"/>
                  <a:pt x="4592" y="507"/>
                </a:cubicBezTo>
                <a:cubicBezTo>
                  <a:pt x="4865" y="585"/>
                  <a:pt x="4087" y="1947"/>
                  <a:pt x="4087" y="1947"/>
                </a:cubicBezTo>
                <a:cubicBezTo>
                  <a:pt x="4087" y="1947"/>
                  <a:pt x="5643" y="2608"/>
                  <a:pt x="5682" y="2842"/>
                </a:cubicBezTo>
                <a:cubicBezTo>
                  <a:pt x="5760" y="3464"/>
                  <a:pt x="3542" y="2725"/>
                  <a:pt x="3542" y="2842"/>
                </a:cubicBezTo>
                <a:cubicBezTo>
                  <a:pt x="3503" y="3231"/>
                  <a:pt x="3658" y="4787"/>
                  <a:pt x="3425" y="4787"/>
                </a:cubicBezTo>
                <a:cubicBezTo>
                  <a:pt x="3230" y="4787"/>
                  <a:pt x="2413" y="3231"/>
                  <a:pt x="2102" y="3386"/>
                </a:cubicBezTo>
                <a:cubicBezTo>
                  <a:pt x="1752" y="3503"/>
                  <a:pt x="1" y="4281"/>
                  <a:pt x="78" y="3970"/>
                </a:cubicBezTo>
                <a:cubicBezTo>
                  <a:pt x="156" y="3659"/>
                  <a:pt x="1557" y="2414"/>
                  <a:pt x="1557" y="2414"/>
                </a:cubicBezTo>
                <a:close/>
              </a:path>
            </a:pathLst>
          </a:custGeom>
          <a:noFill/>
          <a:ln w="8750" cap="flat" cmpd="sng">
            <a:solidFill>
              <a:schemeClr val="dk1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3"/>
          <p:cNvSpPr/>
          <p:nvPr/>
        </p:nvSpPr>
        <p:spPr>
          <a:xfrm>
            <a:off x="1076822" y="523849"/>
            <a:ext cx="187320" cy="197520"/>
          </a:xfrm>
          <a:custGeom>
            <a:avLst/>
            <a:gdLst/>
            <a:ahLst/>
            <a:cxnLst/>
            <a:rect l="l" t="t" r="r" b="b"/>
            <a:pathLst>
              <a:path w="5721" h="6033" fill="none" extrusionOk="0">
                <a:moveTo>
                  <a:pt x="3814" y="2452"/>
                </a:moveTo>
                <a:cubicBezTo>
                  <a:pt x="3814" y="2452"/>
                  <a:pt x="5720" y="3814"/>
                  <a:pt x="5604" y="4009"/>
                </a:cubicBezTo>
                <a:cubicBezTo>
                  <a:pt x="5526" y="4164"/>
                  <a:pt x="3814" y="3931"/>
                  <a:pt x="3697" y="4125"/>
                </a:cubicBezTo>
                <a:cubicBezTo>
                  <a:pt x="3580" y="4320"/>
                  <a:pt x="3035" y="5721"/>
                  <a:pt x="2802" y="5876"/>
                </a:cubicBezTo>
                <a:cubicBezTo>
                  <a:pt x="2568" y="6032"/>
                  <a:pt x="2218" y="4476"/>
                  <a:pt x="2218" y="4476"/>
                </a:cubicBezTo>
                <a:cubicBezTo>
                  <a:pt x="2218" y="4476"/>
                  <a:pt x="623" y="5020"/>
                  <a:pt x="428" y="4865"/>
                </a:cubicBezTo>
                <a:cubicBezTo>
                  <a:pt x="0" y="4476"/>
                  <a:pt x="2101" y="3542"/>
                  <a:pt x="2024" y="3425"/>
                </a:cubicBezTo>
                <a:cubicBezTo>
                  <a:pt x="1790" y="3114"/>
                  <a:pt x="623" y="2024"/>
                  <a:pt x="778" y="1907"/>
                </a:cubicBezTo>
                <a:cubicBezTo>
                  <a:pt x="934" y="1791"/>
                  <a:pt x="2607" y="2413"/>
                  <a:pt x="2724" y="2063"/>
                </a:cubicBezTo>
                <a:cubicBezTo>
                  <a:pt x="2880" y="1752"/>
                  <a:pt x="3697" y="1"/>
                  <a:pt x="3852" y="312"/>
                </a:cubicBezTo>
                <a:cubicBezTo>
                  <a:pt x="4008" y="623"/>
                  <a:pt x="3814" y="2452"/>
                  <a:pt x="3814" y="2452"/>
                </a:cubicBezTo>
                <a:close/>
              </a:path>
            </a:pathLst>
          </a:custGeom>
          <a:noFill/>
          <a:ln w="8750" cap="flat" cmpd="sng">
            <a:solidFill>
              <a:schemeClr val="dk1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3"/>
          <p:cNvSpPr/>
          <p:nvPr/>
        </p:nvSpPr>
        <p:spPr>
          <a:xfrm rot="-2700000">
            <a:off x="1089013" y="872387"/>
            <a:ext cx="207822" cy="172769"/>
          </a:xfrm>
          <a:custGeom>
            <a:avLst/>
            <a:gdLst/>
            <a:ahLst/>
            <a:cxnLst/>
            <a:rect l="l" t="t" r="r" b="b"/>
            <a:pathLst>
              <a:path w="5760" h="4788" fill="none" extrusionOk="0">
                <a:moveTo>
                  <a:pt x="1557" y="2414"/>
                </a:moveTo>
                <a:cubicBezTo>
                  <a:pt x="1557" y="2414"/>
                  <a:pt x="1051" y="118"/>
                  <a:pt x="1246" y="40"/>
                </a:cubicBezTo>
                <a:cubicBezTo>
                  <a:pt x="1440" y="1"/>
                  <a:pt x="2530" y="1285"/>
                  <a:pt x="2763" y="1246"/>
                </a:cubicBezTo>
                <a:cubicBezTo>
                  <a:pt x="2997" y="1168"/>
                  <a:pt x="4320" y="468"/>
                  <a:pt x="4592" y="507"/>
                </a:cubicBezTo>
                <a:cubicBezTo>
                  <a:pt x="4865" y="585"/>
                  <a:pt x="4087" y="1947"/>
                  <a:pt x="4087" y="1947"/>
                </a:cubicBezTo>
                <a:cubicBezTo>
                  <a:pt x="4087" y="1947"/>
                  <a:pt x="5643" y="2608"/>
                  <a:pt x="5682" y="2842"/>
                </a:cubicBezTo>
                <a:cubicBezTo>
                  <a:pt x="5760" y="3464"/>
                  <a:pt x="3542" y="2725"/>
                  <a:pt x="3542" y="2842"/>
                </a:cubicBezTo>
                <a:cubicBezTo>
                  <a:pt x="3503" y="3231"/>
                  <a:pt x="3658" y="4787"/>
                  <a:pt x="3425" y="4787"/>
                </a:cubicBezTo>
                <a:cubicBezTo>
                  <a:pt x="3230" y="4787"/>
                  <a:pt x="2413" y="3231"/>
                  <a:pt x="2102" y="3386"/>
                </a:cubicBezTo>
                <a:cubicBezTo>
                  <a:pt x="1752" y="3503"/>
                  <a:pt x="1" y="4281"/>
                  <a:pt x="78" y="3970"/>
                </a:cubicBezTo>
                <a:cubicBezTo>
                  <a:pt x="156" y="3659"/>
                  <a:pt x="1557" y="2414"/>
                  <a:pt x="1557" y="2414"/>
                </a:cubicBezTo>
                <a:close/>
              </a:path>
            </a:pathLst>
          </a:custGeom>
          <a:noFill/>
          <a:ln w="8750" cap="flat" cmpd="sng">
            <a:solidFill>
              <a:schemeClr val="dk1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3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3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283" name="Google Shape;3283;p33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3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285" name="Google Shape;3285;p33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286" name="Google Shape;3286;p33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287" name="Google Shape;3287;p33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33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289" name="Google Shape;3289;p33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0" name="Google Shape;3290;p33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291" name="Google Shape;3291;p33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2" name="Google Shape;3292;p33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3293" name="Google Shape;3293;p33"/>
          <p:cNvGrpSpPr/>
          <p:nvPr/>
        </p:nvGrpSpPr>
        <p:grpSpPr>
          <a:xfrm>
            <a:off x="5137365" y="3768164"/>
            <a:ext cx="993526" cy="501065"/>
            <a:chOff x="5985812" y="2676646"/>
            <a:chExt cx="657050" cy="331392"/>
          </a:xfrm>
        </p:grpSpPr>
        <p:sp>
          <p:nvSpPr>
            <p:cNvPr id="3294" name="Google Shape;3294;p33"/>
            <p:cNvSpPr/>
            <p:nvPr/>
          </p:nvSpPr>
          <p:spPr>
            <a:xfrm>
              <a:off x="6010889" y="2700100"/>
              <a:ext cx="631974" cy="307937"/>
            </a:xfrm>
            <a:custGeom>
              <a:avLst/>
              <a:gdLst/>
              <a:ahLst/>
              <a:cxnLst/>
              <a:rect l="l" t="t" r="r" b="b"/>
              <a:pathLst>
                <a:path w="58843" h="28672" extrusionOk="0">
                  <a:moveTo>
                    <a:pt x="23261" y="1"/>
                  </a:moveTo>
                  <a:cubicBezTo>
                    <a:pt x="23103" y="1"/>
                    <a:pt x="22944" y="6"/>
                    <a:pt x="22783" y="18"/>
                  </a:cubicBezTo>
                  <a:cubicBezTo>
                    <a:pt x="16212" y="451"/>
                    <a:pt x="12909" y="7090"/>
                    <a:pt x="13944" y="12593"/>
                  </a:cubicBezTo>
                  <a:cubicBezTo>
                    <a:pt x="13944" y="12593"/>
                    <a:pt x="13435" y="12495"/>
                    <a:pt x="12638" y="12495"/>
                  </a:cubicBezTo>
                  <a:cubicBezTo>
                    <a:pt x="10934" y="12495"/>
                    <a:pt x="7909" y="12944"/>
                    <a:pt x="5704" y="15762"/>
                  </a:cubicBezTo>
                  <a:cubicBezTo>
                    <a:pt x="2435" y="19865"/>
                    <a:pt x="6371" y="23435"/>
                    <a:pt x="6371" y="23435"/>
                  </a:cubicBezTo>
                  <a:cubicBezTo>
                    <a:pt x="6371" y="23435"/>
                    <a:pt x="5427" y="23244"/>
                    <a:pt x="4317" y="23244"/>
                  </a:cubicBezTo>
                  <a:cubicBezTo>
                    <a:pt x="3057" y="23244"/>
                    <a:pt x="1584" y="23489"/>
                    <a:pt x="1034" y="24535"/>
                  </a:cubicBezTo>
                  <a:cubicBezTo>
                    <a:pt x="0" y="26537"/>
                    <a:pt x="1034" y="28672"/>
                    <a:pt x="1034" y="28672"/>
                  </a:cubicBezTo>
                  <a:cubicBezTo>
                    <a:pt x="1034" y="28672"/>
                    <a:pt x="21649" y="28238"/>
                    <a:pt x="31189" y="28238"/>
                  </a:cubicBezTo>
                  <a:cubicBezTo>
                    <a:pt x="40763" y="28238"/>
                    <a:pt x="57808" y="27638"/>
                    <a:pt x="57808" y="27638"/>
                  </a:cubicBezTo>
                  <a:cubicBezTo>
                    <a:pt x="57808" y="27638"/>
                    <a:pt x="58842" y="21767"/>
                    <a:pt x="55840" y="20299"/>
                  </a:cubicBezTo>
                  <a:cubicBezTo>
                    <a:pt x="54990" y="19865"/>
                    <a:pt x="54064" y="19648"/>
                    <a:pt x="53138" y="19648"/>
                  </a:cubicBezTo>
                  <a:cubicBezTo>
                    <a:pt x="52213" y="19648"/>
                    <a:pt x="51287" y="19865"/>
                    <a:pt x="50436" y="20299"/>
                  </a:cubicBezTo>
                  <a:cubicBezTo>
                    <a:pt x="50436" y="20299"/>
                    <a:pt x="52971" y="7123"/>
                    <a:pt x="43031" y="5155"/>
                  </a:cubicBezTo>
                  <a:cubicBezTo>
                    <a:pt x="42291" y="5011"/>
                    <a:pt x="41597" y="4947"/>
                    <a:pt x="40947" y="4947"/>
                  </a:cubicBezTo>
                  <a:cubicBezTo>
                    <a:pt x="35889" y="4947"/>
                    <a:pt x="33558" y="8824"/>
                    <a:pt x="33558" y="8824"/>
                  </a:cubicBezTo>
                  <a:cubicBezTo>
                    <a:pt x="33558" y="8824"/>
                    <a:pt x="29527" y="1"/>
                    <a:pt x="23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5985812" y="2676646"/>
              <a:ext cx="631974" cy="313125"/>
            </a:xfrm>
            <a:custGeom>
              <a:avLst/>
              <a:gdLst/>
              <a:ahLst/>
              <a:cxnLst/>
              <a:rect l="l" t="t" r="r" b="b"/>
              <a:pathLst>
                <a:path w="58843" h="29155" fill="none" extrusionOk="0">
                  <a:moveTo>
                    <a:pt x="31189" y="28721"/>
                  </a:moveTo>
                  <a:cubicBezTo>
                    <a:pt x="40763" y="28721"/>
                    <a:pt x="57808" y="28120"/>
                    <a:pt x="57808" y="28120"/>
                  </a:cubicBezTo>
                  <a:cubicBezTo>
                    <a:pt x="57808" y="28120"/>
                    <a:pt x="58842" y="22216"/>
                    <a:pt x="55840" y="20782"/>
                  </a:cubicBezTo>
                  <a:cubicBezTo>
                    <a:pt x="54139" y="19914"/>
                    <a:pt x="52138" y="19914"/>
                    <a:pt x="50436" y="20782"/>
                  </a:cubicBezTo>
                  <a:cubicBezTo>
                    <a:pt x="50436" y="20782"/>
                    <a:pt x="52971" y="7606"/>
                    <a:pt x="43031" y="5638"/>
                  </a:cubicBezTo>
                  <a:cubicBezTo>
                    <a:pt x="36526" y="4337"/>
                    <a:pt x="33558" y="9274"/>
                    <a:pt x="33558" y="9274"/>
                  </a:cubicBezTo>
                  <a:cubicBezTo>
                    <a:pt x="33558" y="9274"/>
                    <a:pt x="29355" y="0"/>
                    <a:pt x="22783" y="501"/>
                  </a:cubicBezTo>
                  <a:cubicBezTo>
                    <a:pt x="16212" y="968"/>
                    <a:pt x="12943" y="7572"/>
                    <a:pt x="13977" y="13076"/>
                  </a:cubicBezTo>
                  <a:cubicBezTo>
                    <a:pt x="13977" y="13076"/>
                    <a:pt x="8973" y="12109"/>
                    <a:pt x="5704" y="16245"/>
                  </a:cubicBezTo>
                  <a:cubicBezTo>
                    <a:pt x="2435" y="20348"/>
                    <a:pt x="6371" y="23917"/>
                    <a:pt x="6371" y="23917"/>
                  </a:cubicBezTo>
                  <a:cubicBezTo>
                    <a:pt x="6371" y="23917"/>
                    <a:pt x="2068" y="23050"/>
                    <a:pt x="1034" y="25018"/>
                  </a:cubicBezTo>
                  <a:cubicBezTo>
                    <a:pt x="0" y="27020"/>
                    <a:pt x="1034" y="29154"/>
                    <a:pt x="1034" y="29154"/>
                  </a:cubicBezTo>
                  <a:cubicBezTo>
                    <a:pt x="1034" y="29154"/>
                    <a:pt x="21649" y="28721"/>
                    <a:pt x="31189" y="2872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6449723" y="2758533"/>
              <a:ext cx="23660" cy="14488"/>
            </a:xfrm>
            <a:custGeom>
              <a:avLst/>
              <a:gdLst/>
              <a:ahLst/>
              <a:cxnLst/>
              <a:rect l="l" t="t" r="r" b="b"/>
              <a:pathLst>
                <a:path w="2203" h="1349" extrusionOk="0">
                  <a:moveTo>
                    <a:pt x="474" y="0"/>
                  </a:moveTo>
                  <a:cubicBezTo>
                    <a:pt x="395" y="0"/>
                    <a:pt x="315" y="24"/>
                    <a:pt x="268" y="47"/>
                  </a:cubicBezTo>
                  <a:cubicBezTo>
                    <a:pt x="168" y="114"/>
                    <a:pt x="101" y="214"/>
                    <a:pt x="67" y="314"/>
                  </a:cubicBezTo>
                  <a:cubicBezTo>
                    <a:pt x="1" y="514"/>
                    <a:pt x="134" y="748"/>
                    <a:pt x="368" y="815"/>
                  </a:cubicBezTo>
                  <a:cubicBezTo>
                    <a:pt x="568" y="848"/>
                    <a:pt x="768" y="915"/>
                    <a:pt x="968" y="1015"/>
                  </a:cubicBezTo>
                  <a:lnTo>
                    <a:pt x="868" y="981"/>
                  </a:lnTo>
                  <a:lnTo>
                    <a:pt x="868" y="981"/>
                  </a:lnTo>
                  <a:cubicBezTo>
                    <a:pt x="1068" y="1048"/>
                    <a:pt x="1268" y="1148"/>
                    <a:pt x="1468" y="1282"/>
                  </a:cubicBezTo>
                  <a:cubicBezTo>
                    <a:pt x="1535" y="1348"/>
                    <a:pt x="1669" y="1348"/>
                    <a:pt x="1769" y="1348"/>
                  </a:cubicBezTo>
                  <a:cubicBezTo>
                    <a:pt x="2136" y="1248"/>
                    <a:pt x="2202" y="748"/>
                    <a:pt x="1869" y="581"/>
                  </a:cubicBezTo>
                  <a:cubicBezTo>
                    <a:pt x="1468" y="314"/>
                    <a:pt x="1035" y="114"/>
                    <a:pt x="568" y="14"/>
                  </a:cubicBezTo>
                  <a:cubicBezTo>
                    <a:pt x="539" y="4"/>
                    <a:pt x="506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3"/>
            <p:cNvSpPr/>
            <p:nvPr/>
          </p:nvSpPr>
          <p:spPr>
            <a:xfrm>
              <a:off x="6475659" y="2774406"/>
              <a:ext cx="40715" cy="138245"/>
            </a:xfrm>
            <a:custGeom>
              <a:avLst/>
              <a:gdLst/>
              <a:ahLst/>
              <a:cxnLst/>
              <a:rect l="l" t="t" r="r" b="b"/>
              <a:pathLst>
                <a:path w="3791" h="12872" extrusionOk="0">
                  <a:moveTo>
                    <a:pt x="586" y="1"/>
                  </a:moveTo>
                  <a:cubicBezTo>
                    <a:pt x="287" y="1"/>
                    <a:pt x="1" y="408"/>
                    <a:pt x="254" y="738"/>
                  </a:cubicBezTo>
                  <a:cubicBezTo>
                    <a:pt x="1422" y="2239"/>
                    <a:pt x="2156" y="4040"/>
                    <a:pt x="2456" y="5908"/>
                  </a:cubicBezTo>
                  <a:cubicBezTo>
                    <a:pt x="2656" y="6942"/>
                    <a:pt x="2756" y="7976"/>
                    <a:pt x="2789" y="9044"/>
                  </a:cubicBezTo>
                  <a:cubicBezTo>
                    <a:pt x="2789" y="9577"/>
                    <a:pt x="2823" y="10111"/>
                    <a:pt x="2823" y="10645"/>
                  </a:cubicBezTo>
                  <a:lnTo>
                    <a:pt x="2823" y="11445"/>
                  </a:lnTo>
                  <a:cubicBezTo>
                    <a:pt x="2823" y="11493"/>
                    <a:pt x="2857" y="11814"/>
                    <a:pt x="2864" y="12005"/>
                  </a:cubicBezTo>
                  <a:lnTo>
                    <a:pt x="2864" y="12005"/>
                  </a:lnTo>
                  <a:cubicBezTo>
                    <a:pt x="2761" y="12084"/>
                    <a:pt x="2689" y="12224"/>
                    <a:pt x="2689" y="12346"/>
                  </a:cubicBezTo>
                  <a:cubicBezTo>
                    <a:pt x="2689" y="12546"/>
                    <a:pt x="2789" y="12713"/>
                    <a:pt x="2956" y="12813"/>
                  </a:cubicBezTo>
                  <a:cubicBezTo>
                    <a:pt x="3022" y="12852"/>
                    <a:pt x="3093" y="12871"/>
                    <a:pt x="3163" y="12871"/>
                  </a:cubicBezTo>
                  <a:cubicBezTo>
                    <a:pt x="3271" y="12871"/>
                    <a:pt x="3376" y="12827"/>
                    <a:pt x="3457" y="12746"/>
                  </a:cubicBezTo>
                  <a:cubicBezTo>
                    <a:pt x="3790" y="12413"/>
                    <a:pt x="3657" y="11879"/>
                    <a:pt x="3657" y="11479"/>
                  </a:cubicBezTo>
                  <a:cubicBezTo>
                    <a:pt x="3657" y="10845"/>
                    <a:pt x="3657" y="10211"/>
                    <a:pt x="3657" y="9577"/>
                  </a:cubicBezTo>
                  <a:cubicBezTo>
                    <a:pt x="3623" y="8376"/>
                    <a:pt x="3523" y="7176"/>
                    <a:pt x="3323" y="5975"/>
                  </a:cubicBezTo>
                  <a:cubicBezTo>
                    <a:pt x="3023" y="3840"/>
                    <a:pt x="2156" y="1838"/>
                    <a:pt x="855" y="137"/>
                  </a:cubicBezTo>
                  <a:cubicBezTo>
                    <a:pt x="775" y="41"/>
                    <a:pt x="680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3"/>
            <p:cNvSpPr/>
            <p:nvPr/>
          </p:nvSpPr>
          <p:spPr>
            <a:xfrm>
              <a:off x="6044922" y="2865186"/>
              <a:ext cx="30555" cy="67093"/>
            </a:xfrm>
            <a:custGeom>
              <a:avLst/>
              <a:gdLst/>
              <a:ahLst/>
              <a:cxnLst/>
              <a:rect l="l" t="t" r="r" b="b"/>
              <a:pathLst>
                <a:path w="2845" h="6247" extrusionOk="0">
                  <a:moveTo>
                    <a:pt x="1341" y="1"/>
                  </a:moveTo>
                  <a:cubicBezTo>
                    <a:pt x="1213" y="1"/>
                    <a:pt x="1085" y="65"/>
                    <a:pt x="1001" y="224"/>
                  </a:cubicBezTo>
                  <a:cubicBezTo>
                    <a:pt x="0" y="2192"/>
                    <a:pt x="400" y="4560"/>
                    <a:pt x="1968" y="6128"/>
                  </a:cubicBezTo>
                  <a:cubicBezTo>
                    <a:pt x="2051" y="6211"/>
                    <a:pt x="2147" y="6246"/>
                    <a:pt x="2239" y="6246"/>
                  </a:cubicBezTo>
                  <a:cubicBezTo>
                    <a:pt x="2556" y="6246"/>
                    <a:pt x="2845" y="5837"/>
                    <a:pt x="2535" y="5527"/>
                  </a:cubicBezTo>
                  <a:cubicBezTo>
                    <a:pt x="1234" y="4260"/>
                    <a:pt x="901" y="2258"/>
                    <a:pt x="1735" y="624"/>
                  </a:cubicBezTo>
                  <a:cubicBezTo>
                    <a:pt x="1894" y="304"/>
                    <a:pt x="1617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3"/>
            <p:cNvSpPr/>
            <p:nvPr/>
          </p:nvSpPr>
          <p:spPr>
            <a:xfrm>
              <a:off x="6385963" y="2685957"/>
              <a:ext cx="194899" cy="159790"/>
            </a:xfrm>
            <a:custGeom>
              <a:avLst/>
              <a:gdLst/>
              <a:ahLst/>
              <a:cxnLst/>
              <a:rect l="l" t="t" r="r" b="b"/>
              <a:pathLst>
                <a:path w="18147" h="14878" extrusionOk="0">
                  <a:moveTo>
                    <a:pt x="3770" y="0"/>
                  </a:moveTo>
                  <a:lnTo>
                    <a:pt x="3536" y="434"/>
                  </a:lnTo>
                  <a:cubicBezTo>
                    <a:pt x="3436" y="701"/>
                    <a:pt x="3269" y="934"/>
                    <a:pt x="3136" y="1168"/>
                  </a:cubicBezTo>
                  <a:cubicBezTo>
                    <a:pt x="2969" y="1268"/>
                    <a:pt x="2802" y="1335"/>
                    <a:pt x="2635" y="1368"/>
                  </a:cubicBezTo>
                  <a:lnTo>
                    <a:pt x="1902" y="2102"/>
                  </a:lnTo>
                  <a:cubicBezTo>
                    <a:pt x="1835" y="2169"/>
                    <a:pt x="1068" y="2936"/>
                    <a:pt x="901" y="3036"/>
                  </a:cubicBezTo>
                  <a:cubicBezTo>
                    <a:pt x="734" y="3136"/>
                    <a:pt x="1134" y="3336"/>
                    <a:pt x="1134" y="3336"/>
                  </a:cubicBezTo>
                  <a:lnTo>
                    <a:pt x="0" y="4137"/>
                  </a:lnTo>
                  <a:lnTo>
                    <a:pt x="14544" y="14878"/>
                  </a:lnTo>
                  <a:lnTo>
                    <a:pt x="15111" y="14478"/>
                  </a:lnTo>
                  <a:lnTo>
                    <a:pt x="15645" y="13677"/>
                  </a:lnTo>
                  <a:lnTo>
                    <a:pt x="16212" y="12876"/>
                  </a:lnTo>
                  <a:lnTo>
                    <a:pt x="16379" y="12676"/>
                  </a:lnTo>
                  <a:cubicBezTo>
                    <a:pt x="16545" y="12476"/>
                    <a:pt x="16779" y="12309"/>
                    <a:pt x="17012" y="12176"/>
                  </a:cubicBezTo>
                  <a:lnTo>
                    <a:pt x="18147" y="10675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 w="25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0" name="Google Shape;3300;p33"/>
          <p:cNvGrpSpPr/>
          <p:nvPr/>
        </p:nvGrpSpPr>
        <p:grpSpPr>
          <a:xfrm rot="-5399803" flipH="1">
            <a:off x="7654240" y="734745"/>
            <a:ext cx="870452" cy="792585"/>
            <a:chOff x="2814939" y="1739296"/>
            <a:chExt cx="248950" cy="226673"/>
          </a:xfrm>
        </p:grpSpPr>
        <p:sp>
          <p:nvSpPr>
            <p:cNvPr id="3301" name="Google Shape;3301;p33"/>
            <p:cNvSpPr/>
            <p:nvPr/>
          </p:nvSpPr>
          <p:spPr>
            <a:xfrm>
              <a:off x="2817424" y="1743011"/>
              <a:ext cx="156538" cy="184848"/>
            </a:xfrm>
            <a:custGeom>
              <a:avLst/>
              <a:gdLst/>
              <a:ahLst/>
              <a:cxnLst/>
              <a:rect l="l" t="t" r="r" b="b"/>
              <a:pathLst>
                <a:path w="12220" h="14430" extrusionOk="0">
                  <a:moveTo>
                    <a:pt x="7350" y="0"/>
                  </a:moveTo>
                  <a:cubicBezTo>
                    <a:pt x="6728" y="0"/>
                    <a:pt x="6099" y="546"/>
                    <a:pt x="5682" y="1091"/>
                  </a:cubicBezTo>
                  <a:cubicBezTo>
                    <a:pt x="5176" y="1792"/>
                    <a:pt x="4670" y="2570"/>
                    <a:pt x="3814" y="2648"/>
                  </a:cubicBezTo>
                  <a:cubicBezTo>
                    <a:pt x="3425" y="2648"/>
                    <a:pt x="3036" y="2531"/>
                    <a:pt x="2647" y="2531"/>
                  </a:cubicBezTo>
                  <a:cubicBezTo>
                    <a:pt x="1635" y="2570"/>
                    <a:pt x="1012" y="3698"/>
                    <a:pt x="896" y="4710"/>
                  </a:cubicBezTo>
                  <a:cubicBezTo>
                    <a:pt x="818" y="5722"/>
                    <a:pt x="1012" y="6772"/>
                    <a:pt x="740" y="7745"/>
                  </a:cubicBezTo>
                  <a:cubicBezTo>
                    <a:pt x="507" y="8485"/>
                    <a:pt x="1" y="9302"/>
                    <a:pt x="390" y="10002"/>
                  </a:cubicBezTo>
                  <a:cubicBezTo>
                    <a:pt x="584" y="10314"/>
                    <a:pt x="896" y="10508"/>
                    <a:pt x="1090" y="10819"/>
                  </a:cubicBezTo>
                  <a:cubicBezTo>
                    <a:pt x="1596" y="11559"/>
                    <a:pt x="1051" y="12648"/>
                    <a:pt x="1440" y="13505"/>
                  </a:cubicBezTo>
                  <a:cubicBezTo>
                    <a:pt x="1728" y="14137"/>
                    <a:pt x="2440" y="14430"/>
                    <a:pt x="3169" y="14430"/>
                  </a:cubicBezTo>
                  <a:cubicBezTo>
                    <a:pt x="3427" y="14430"/>
                    <a:pt x="3687" y="14393"/>
                    <a:pt x="3931" y="14322"/>
                  </a:cubicBezTo>
                  <a:cubicBezTo>
                    <a:pt x="4826" y="14088"/>
                    <a:pt x="5604" y="13543"/>
                    <a:pt x="6538" y="13271"/>
                  </a:cubicBezTo>
                  <a:cubicBezTo>
                    <a:pt x="7200" y="13076"/>
                    <a:pt x="7900" y="13038"/>
                    <a:pt x="8562" y="12882"/>
                  </a:cubicBezTo>
                  <a:cubicBezTo>
                    <a:pt x="9262" y="12765"/>
                    <a:pt x="9885" y="12337"/>
                    <a:pt x="10235" y="11714"/>
                  </a:cubicBezTo>
                  <a:cubicBezTo>
                    <a:pt x="10410" y="11330"/>
                    <a:pt x="10616" y="10757"/>
                    <a:pt x="10994" y="10757"/>
                  </a:cubicBezTo>
                  <a:cubicBezTo>
                    <a:pt x="11037" y="10757"/>
                    <a:pt x="11082" y="10765"/>
                    <a:pt x="11130" y="10781"/>
                  </a:cubicBezTo>
                  <a:lnTo>
                    <a:pt x="9807" y="12337"/>
                  </a:lnTo>
                  <a:cubicBezTo>
                    <a:pt x="9926" y="12396"/>
                    <a:pt x="10048" y="12423"/>
                    <a:pt x="10169" y="12423"/>
                  </a:cubicBezTo>
                  <a:cubicBezTo>
                    <a:pt x="10763" y="12423"/>
                    <a:pt x="11338" y="11777"/>
                    <a:pt x="11402" y="11131"/>
                  </a:cubicBezTo>
                  <a:cubicBezTo>
                    <a:pt x="11480" y="10314"/>
                    <a:pt x="11130" y="9535"/>
                    <a:pt x="11130" y="8757"/>
                  </a:cubicBezTo>
                  <a:cubicBezTo>
                    <a:pt x="11169" y="8251"/>
                    <a:pt x="11247" y="7745"/>
                    <a:pt x="11363" y="7239"/>
                  </a:cubicBezTo>
                  <a:cubicBezTo>
                    <a:pt x="11597" y="6383"/>
                    <a:pt x="11791" y="5488"/>
                    <a:pt x="11986" y="4632"/>
                  </a:cubicBezTo>
                  <a:cubicBezTo>
                    <a:pt x="12181" y="4048"/>
                    <a:pt x="12220" y="3465"/>
                    <a:pt x="12142" y="2881"/>
                  </a:cubicBezTo>
                  <a:cubicBezTo>
                    <a:pt x="12064" y="2258"/>
                    <a:pt x="11597" y="1792"/>
                    <a:pt x="11013" y="1675"/>
                  </a:cubicBezTo>
                  <a:cubicBezTo>
                    <a:pt x="10960" y="1666"/>
                    <a:pt x="10907" y="1662"/>
                    <a:pt x="10854" y="1662"/>
                  </a:cubicBezTo>
                  <a:cubicBezTo>
                    <a:pt x="10515" y="1662"/>
                    <a:pt x="10174" y="1818"/>
                    <a:pt x="9815" y="1818"/>
                  </a:cubicBezTo>
                  <a:cubicBezTo>
                    <a:pt x="9735" y="1818"/>
                    <a:pt x="9655" y="1810"/>
                    <a:pt x="9573" y="1792"/>
                  </a:cubicBezTo>
                  <a:cubicBezTo>
                    <a:pt x="8756" y="1597"/>
                    <a:pt x="8523" y="430"/>
                    <a:pt x="7744" y="79"/>
                  </a:cubicBezTo>
                  <a:cubicBezTo>
                    <a:pt x="7615" y="25"/>
                    <a:pt x="7483" y="0"/>
                    <a:pt x="7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3"/>
            <p:cNvSpPr/>
            <p:nvPr/>
          </p:nvSpPr>
          <p:spPr>
            <a:xfrm>
              <a:off x="2814939" y="1739296"/>
              <a:ext cx="164506" cy="191868"/>
            </a:xfrm>
            <a:custGeom>
              <a:avLst/>
              <a:gdLst/>
              <a:ahLst/>
              <a:cxnLst/>
              <a:rect l="l" t="t" r="r" b="b"/>
              <a:pathLst>
                <a:path w="12842" h="14978" extrusionOk="0">
                  <a:moveTo>
                    <a:pt x="11221" y="11218"/>
                  </a:moveTo>
                  <a:cubicBezTo>
                    <a:pt x="11242" y="11218"/>
                    <a:pt x="11263" y="11221"/>
                    <a:pt x="11285" y="11226"/>
                  </a:cubicBezTo>
                  <a:cubicBezTo>
                    <a:pt x="11295" y="11229"/>
                    <a:pt x="11305" y="11230"/>
                    <a:pt x="11315" y="11230"/>
                  </a:cubicBezTo>
                  <a:cubicBezTo>
                    <a:pt x="11319" y="11230"/>
                    <a:pt x="11322" y="11230"/>
                    <a:pt x="11326" y="11229"/>
                  </a:cubicBezTo>
                  <a:lnTo>
                    <a:pt x="11326" y="11229"/>
                  </a:lnTo>
                  <a:cubicBezTo>
                    <a:pt x="11300" y="11536"/>
                    <a:pt x="11183" y="11843"/>
                    <a:pt x="10974" y="12082"/>
                  </a:cubicBezTo>
                  <a:cubicBezTo>
                    <a:pt x="10839" y="12270"/>
                    <a:pt x="10612" y="12384"/>
                    <a:pt x="10382" y="12411"/>
                  </a:cubicBezTo>
                  <a:lnTo>
                    <a:pt x="10382" y="12411"/>
                  </a:lnTo>
                  <a:cubicBezTo>
                    <a:pt x="10506" y="12251"/>
                    <a:pt x="10613" y="12076"/>
                    <a:pt x="10701" y="11888"/>
                  </a:cubicBezTo>
                  <a:cubicBezTo>
                    <a:pt x="10774" y="11671"/>
                    <a:pt x="10947" y="11218"/>
                    <a:pt x="11221" y="11218"/>
                  </a:cubicBezTo>
                  <a:close/>
                  <a:moveTo>
                    <a:pt x="7542" y="578"/>
                  </a:moveTo>
                  <a:cubicBezTo>
                    <a:pt x="7666" y="578"/>
                    <a:pt x="7788" y="600"/>
                    <a:pt x="7900" y="642"/>
                  </a:cubicBezTo>
                  <a:cubicBezTo>
                    <a:pt x="8133" y="797"/>
                    <a:pt x="8328" y="992"/>
                    <a:pt x="8483" y="1225"/>
                  </a:cubicBezTo>
                  <a:cubicBezTo>
                    <a:pt x="8756" y="1731"/>
                    <a:pt x="9145" y="2082"/>
                    <a:pt x="9651" y="2315"/>
                  </a:cubicBezTo>
                  <a:cubicBezTo>
                    <a:pt x="9765" y="2353"/>
                    <a:pt x="9882" y="2367"/>
                    <a:pt x="10000" y="2367"/>
                  </a:cubicBezTo>
                  <a:cubicBezTo>
                    <a:pt x="10362" y="2367"/>
                    <a:pt x="10738" y="2234"/>
                    <a:pt x="11087" y="2234"/>
                  </a:cubicBezTo>
                  <a:cubicBezTo>
                    <a:pt x="11326" y="2234"/>
                    <a:pt x="11553" y="2297"/>
                    <a:pt x="11752" y="2510"/>
                  </a:cubicBezTo>
                  <a:cubicBezTo>
                    <a:pt x="12414" y="3249"/>
                    <a:pt x="12024" y="4338"/>
                    <a:pt x="11830" y="5195"/>
                  </a:cubicBezTo>
                  <a:cubicBezTo>
                    <a:pt x="11596" y="6167"/>
                    <a:pt x="11285" y="7179"/>
                    <a:pt x="11129" y="8191"/>
                  </a:cubicBezTo>
                  <a:cubicBezTo>
                    <a:pt x="11052" y="8619"/>
                    <a:pt x="11052" y="9086"/>
                    <a:pt x="11090" y="9553"/>
                  </a:cubicBezTo>
                  <a:cubicBezTo>
                    <a:pt x="11167" y="10015"/>
                    <a:pt x="11282" y="10476"/>
                    <a:pt x="11323" y="10938"/>
                  </a:cubicBezTo>
                  <a:lnTo>
                    <a:pt x="11323" y="10938"/>
                  </a:lnTo>
                  <a:cubicBezTo>
                    <a:pt x="11256" y="10914"/>
                    <a:pt x="11193" y="10903"/>
                    <a:pt x="11134" y="10903"/>
                  </a:cubicBezTo>
                  <a:cubicBezTo>
                    <a:pt x="10738" y="10903"/>
                    <a:pt x="10516" y="11402"/>
                    <a:pt x="10351" y="11732"/>
                  </a:cubicBezTo>
                  <a:cubicBezTo>
                    <a:pt x="10040" y="12355"/>
                    <a:pt x="9417" y="12822"/>
                    <a:pt x="8717" y="12938"/>
                  </a:cubicBezTo>
                  <a:cubicBezTo>
                    <a:pt x="7900" y="13055"/>
                    <a:pt x="7082" y="13250"/>
                    <a:pt x="6265" y="13483"/>
                  </a:cubicBezTo>
                  <a:cubicBezTo>
                    <a:pt x="5565" y="13795"/>
                    <a:pt x="4786" y="14106"/>
                    <a:pt x="4047" y="14378"/>
                  </a:cubicBezTo>
                  <a:cubicBezTo>
                    <a:pt x="3825" y="14448"/>
                    <a:pt x="3602" y="14482"/>
                    <a:pt x="3384" y="14482"/>
                  </a:cubicBezTo>
                  <a:cubicBezTo>
                    <a:pt x="2990" y="14482"/>
                    <a:pt x="2607" y="14370"/>
                    <a:pt x="2257" y="14145"/>
                  </a:cubicBezTo>
                  <a:cubicBezTo>
                    <a:pt x="1634" y="13717"/>
                    <a:pt x="1751" y="12899"/>
                    <a:pt x="1751" y="12199"/>
                  </a:cubicBezTo>
                  <a:cubicBezTo>
                    <a:pt x="1790" y="11888"/>
                    <a:pt x="1751" y="11538"/>
                    <a:pt x="1634" y="11226"/>
                  </a:cubicBezTo>
                  <a:cubicBezTo>
                    <a:pt x="1479" y="10915"/>
                    <a:pt x="1284" y="10643"/>
                    <a:pt x="1012" y="10409"/>
                  </a:cubicBezTo>
                  <a:cubicBezTo>
                    <a:pt x="389" y="9747"/>
                    <a:pt x="934" y="8891"/>
                    <a:pt x="1168" y="8152"/>
                  </a:cubicBezTo>
                  <a:cubicBezTo>
                    <a:pt x="1634" y="6712"/>
                    <a:pt x="934" y="4961"/>
                    <a:pt x="1907" y="3638"/>
                  </a:cubicBezTo>
                  <a:cubicBezTo>
                    <a:pt x="2063" y="3405"/>
                    <a:pt x="2296" y="3210"/>
                    <a:pt x="2607" y="3132"/>
                  </a:cubicBezTo>
                  <a:cubicBezTo>
                    <a:pt x="2741" y="3102"/>
                    <a:pt x="2881" y="3090"/>
                    <a:pt x="3021" y="3090"/>
                  </a:cubicBezTo>
                  <a:cubicBezTo>
                    <a:pt x="3249" y="3090"/>
                    <a:pt x="3480" y="3123"/>
                    <a:pt x="3697" y="3171"/>
                  </a:cubicBezTo>
                  <a:cubicBezTo>
                    <a:pt x="3739" y="3174"/>
                    <a:pt x="3780" y="3175"/>
                    <a:pt x="3822" y="3175"/>
                  </a:cubicBezTo>
                  <a:cubicBezTo>
                    <a:pt x="4441" y="3175"/>
                    <a:pt x="5047" y="2906"/>
                    <a:pt x="5448" y="2432"/>
                  </a:cubicBezTo>
                  <a:cubicBezTo>
                    <a:pt x="5915" y="1887"/>
                    <a:pt x="6265" y="1186"/>
                    <a:pt x="6888" y="797"/>
                  </a:cubicBezTo>
                  <a:cubicBezTo>
                    <a:pt x="7087" y="648"/>
                    <a:pt x="7319" y="578"/>
                    <a:pt x="7542" y="578"/>
                  </a:cubicBezTo>
                  <a:close/>
                  <a:moveTo>
                    <a:pt x="7499" y="1"/>
                  </a:moveTo>
                  <a:cubicBezTo>
                    <a:pt x="7188" y="1"/>
                    <a:pt x="6878" y="99"/>
                    <a:pt x="6615" y="291"/>
                  </a:cubicBezTo>
                  <a:cubicBezTo>
                    <a:pt x="5915" y="681"/>
                    <a:pt x="5565" y="1381"/>
                    <a:pt x="5059" y="1965"/>
                  </a:cubicBezTo>
                  <a:cubicBezTo>
                    <a:pt x="4825" y="2276"/>
                    <a:pt x="4514" y="2510"/>
                    <a:pt x="4164" y="2626"/>
                  </a:cubicBezTo>
                  <a:cubicBezTo>
                    <a:pt x="4093" y="2639"/>
                    <a:pt x="4020" y="2645"/>
                    <a:pt x="3947" y="2645"/>
                  </a:cubicBezTo>
                  <a:cubicBezTo>
                    <a:pt x="3581" y="2645"/>
                    <a:pt x="3198" y="2510"/>
                    <a:pt x="2841" y="2510"/>
                  </a:cubicBezTo>
                  <a:cubicBezTo>
                    <a:pt x="1245" y="2587"/>
                    <a:pt x="778" y="4455"/>
                    <a:pt x="778" y="5778"/>
                  </a:cubicBezTo>
                  <a:cubicBezTo>
                    <a:pt x="778" y="6245"/>
                    <a:pt x="817" y="6712"/>
                    <a:pt x="778" y="7179"/>
                  </a:cubicBezTo>
                  <a:cubicBezTo>
                    <a:pt x="739" y="7646"/>
                    <a:pt x="623" y="8113"/>
                    <a:pt x="428" y="8580"/>
                  </a:cubicBezTo>
                  <a:cubicBezTo>
                    <a:pt x="156" y="9358"/>
                    <a:pt x="0" y="10137"/>
                    <a:pt x="623" y="10798"/>
                  </a:cubicBezTo>
                  <a:cubicBezTo>
                    <a:pt x="934" y="11032"/>
                    <a:pt x="1168" y="11421"/>
                    <a:pt x="1245" y="11810"/>
                  </a:cubicBezTo>
                  <a:cubicBezTo>
                    <a:pt x="1284" y="12199"/>
                    <a:pt x="1245" y="12588"/>
                    <a:pt x="1245" y="12977"/>
                  </a:cubicBezTo>
                  <a:cubicBezTo>
                    <a:pt x="1206" y="13678"/>
                    <a:pt x="1557" y="14339"/>
                    <a:pt x="2140" y="14690"/>
                  </a:cubicBezTo>
                  <a:cubicBezTo>
                    <a:pt x="2532" y="14895"/>
                    <a:pt x="2917" y="14978"/>
                    <a:pt x="3296" y="14978"/>
                  </a:cubicBezTo>
                  <a:cubicBezTo>
                    <a:pt x="4420" y="14978"/>
                    <a:pt x="5490" y="14251"/>
                    <a:pt x="6538" y="13872"/>
                  </a:cubicBezTo>
                  <a:cubicBezTo>
                    <a:pt x="7394" y="13561"/>
                    <a:pt x="8328" y="13600"/>
                    <a:pt x="9184" y="13289"/>
                  </a:cubicBezTo>
                  <a:cubicBezTo>
                    <a:pt x="9472" y="13187"/>
                    <a:pt x="9738" y="13033"/>
                    <a:pt x="9973" y="12838"/>
                  </a:cubicBezTo>
                  <a:lnTo>
                    <a:pt x="9973" y="12838"/>
                  </a:lnTo>
                  <a:cubicBezTo>
                    <a:pt x="10124" y="12922"/>
                    <a:pt x="10279" y="12958"/>
                    <a:pt x="10431" y="12958"/>
                  </a:cubicBezTo>
                  <a:cubicBezTo>
                    <a:pt x="10884" y="12958"/>
                    <a:pt x="11319" y="12637"/>
                    <a:pt x="11596" y="12277"/>
                  </a:cubicBezTo>
                  <a:cubicBezTo>
                    <a:pt x="12063" y="11576"/>
                    <a:pt x="11908" y="10720"/>
                    <a:pt x="11752" y="9903"/>
                  </a:cubicBezTo>
                  <a:cubicBezTo>
                    <a:pt x="11674" y="9436"/>
                    <a:pt x="11635" y="8969"/>
                    <a:pt x="11674" y="8502"/>
                  </a:cubicBezTo>
                  <a:cubicBezTo>
                    <a:pt x="11752" y="8035"/>
                    <a:pt x="11869" y="7568"/>
                    <a:pt x="11985" y="7101"/>
                  </a:cubicBezTo>
                  <a:cubicBezTo>
                    <a:pt x="12219" y="6129"/>
                    <a:pt x="12530" y="5156"/>
                    <a:pt x="12647" y="4144"/>
                  </a:cubicBezTo>
                  <a:cubicBezTo>
                    <a:pt x="12842" y="3366"/>
                    <a:pt x="12608" y="2548"/>
                    <a:pt x="12024" y="2004"/>
                  </a:cubicBezTo>
                  <a:cubicBezTo>
                    <a:pt x="11786" y="1765"/>
                    <a:pt x="11458" y="1646"/>
                    <a:pt x="11146" y="1646"/>
                  </a:cubicBezTo>
                  <a:cubicBezTo>
                    <a:pt x="11101" y="1646"/>
                    <a:pt x="11056" y="1649"/>
                    <a:pt x="11013" y="1653"/>
                  </a:cubicBezTo>
                  <a:cubicBezTo>
                    <a:pt x="10721" y="1653"/>
                    <a:pt x="10385" y="1785"/>
                    <a:pt x="10071" y="1785"/>
                  </a:cubicBezTo>
                  <a:cubicBezTo>
                    <a:pt x="9967" y="1785"/>
                    <a:pt x="9865" y="1770"/>
                    <a:pt x="9767" y="1731"/>
                  </a:cubicBezTo>
                  <a:cubicBezTo>
                    <a:pt x="9223" y="1537"/>
                    <a:pt x="8950" y="836"/>
                    <a:pt x="8561" y="447"/>
                  </a:cubicBezTo>
                  <a:cubicBezTo>
                    <a:pt x="8261" y="147"/>
                    <a:pt x="7879" y="1"/>
                    <a:pt x="7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3"/>
            <p:cNvSpPr/>
            <p:nvPr/>
          </p:nvSpPr>
          <p:spPr>
            <a:xfrm>
              <a:off x="2832886" y="1746354"/>
              <a:ext cx="120145" cy="141538"/>
            </a:xfrm>
            <a:custGeom>
              <a:avLst/>
              <a:gdLst/>
              <a:ahLst/>
              <a:cxnLst/>
              <a:rect l="l" t="t" r="r" b="b"/>
              <a:pathLst>
                <a:path w="9379" h="11049" extrusionOk="0">
                  <a:moveTo>
                    <a:pt x="6236" y="464"/>
                  </a:moveTo>
                  <a:cubicBezTo>
                    <a:pt x="6628" y="464"/>
                    <a:pt x="6984" y="629"/>
                    <a:pt x="7238" y="1102"/>
                  </a:cubicBezTo>
                  <a:cubicBezTo>
                    <a:pt x="7666" y="1959"/>
                    <a:pt x="7316" y="2970"/>
                    <a:pt x="7238" y="3865"/>
                  </a:cubicBezTo>
                  <a:cubicBezTo>
                    <a:pt x="7004" y="5694"/>
                    <a:pt x="8016" y="7290"/>
                    <a:pt x="8561" y="8963"/>
                  </a:cubicBezTo>
                  <a:cubicBezTo>
                    <a:pt x="8678" y="9352"/>
                    <a:pt x="9106" y="10442"/>
                    <a:pt x="8561" y="10558"/>
                  </a:cubicBezTo>
                  <a:cubicBezTo>
                    <a:pt x="8531" y="10564"/>
                    <a:pt x="8499" y="10567"/>
                    <a:pt x="8467" y="10567"/>
                  </a:cubicBezTo>
                  <a:cubicBezTo>
                    <a:pt x="8041" y="10567"/>
                    <a:pt x="7449" y="10119"/>
                    <a:pt x="7160" y="9975"/>
                  </a:cubicBezTo>
                  <a:lnTo>
                    <a:pt x="3891" y="8224"/>
                  </a:lnTo>
                  <a:cubicBezTo>
                    <a:pt x="3850" y="8200"/>
                    <a:pt x="3810" y="8190"/>
                    <a:pt x="3772" y="8190"/>
                  </a:cubicBezTo>
                  <a:cubicBezTo>
                    <a:pt x="3705" y="8190"/>
                    <a:pt x="3646" y="8223"/>
                    <a:pt x="3603" y="8270"/>
                  </a:cubicBezTo>
                  <a:lnTo>
                    <a:pt x="3603" y="8270"/>
                  </a:lnTo>
                  <a:cubicBezTo>
                    <a:pt x="2970" y="7954"/>
                    <a:pt x="2361" y="7592"/>
                    <a:pt x="1790" y="7212"/>
                  </a:cubicBezTo>
                  <a:cubicBezTo>
                    <a:pt x="1362" y="6939"/>
                    <a:pt x="1012" y="6550"/>
                    <a:pt x="856" y="6083"/>
                  </a:cubicBezTo>
                  <a:cubicBezTo>
                    <a:pt x="739" y="5539"/>
                    <a:pt x="1167" y="5149"/>
                    <a:pt x="1518" y="4838"/>
                  </a:cubicBezTo>
                  <a:cubicBezTo>
                    <a:pt x="1751" y="4605"/>
                    <a:pt x="1985" y="4332"/>
                    <a:pt x="2179" y="4021"/>
                  </a:cubicBezTo>
                  <a:cubicBezTo>
                    <a:pt x="2413" y="3593"/>
                    <a:pt x="2490" y="3126"/>
                    <a:pt x="2724" y="2698"/>
                  </a:cubicBezTo>
                  <a:cubicBezTo>
                    <a:pt x="3152" y="1920"/>
                    <a:pt x="3852" y="1336"/>
                    <a:pt x="4670" y="986"/>
                  </a:cubicBezTo>
                  <a:cubicBezTo>
                    <a:pt x="5154" y="744"/>
                    <a:pt x="5725" y="464"/>
                    <a:pt x="6236" y="464"/>
                  </a:cubicBezTo>
                  <a:close/>
                  <a:moveTo>
                    <a:pt x="6188" y="1"/>
                  </a:moveTo>
                  <a:cubicBezTo>
                    <a:pt x="5981" y="1"/>
                    <a:pt x="5769" y="42"/>
                    <a:pt x="5565" y="130"/>
                  </a:cubicBezTo>
                  <a:cubicBezTo>
                    <a:pt x="4553" y="441"/>
                    <a:pt x="3658" y="947"/>
                    <a:pt x="2880" y="1686"/>
                  </a:cubicBezTo>
                  <a:cubicBezTo>
                    <a:pt x="2101" y="2464"/>
                    <a:pt x="2024" y="3671"/>
                    <a:pt x="1206" y="4449"/>
                  </a:cubicBezTo>
                  <a:cubicBezTo>
                    <a:pt x="506" y="5188"/>
                    <a:pt x="0" y="6006"/>
                    <a:pt x="739" y="6939"/>
                  </a:cubicBezTo>
                  <a:cubicBezTo>
                    <a:pt x="1167" y="7368"/>
                    <a:pt x="1634" y="7757"/>
                    <a:pt x="2179" y="8068"/>
                  </a:cubicBezTo>
                  <a:cubicBezTo>
                    <a:pt x="2841" y="8457"/>
                    <a:pt x="3502" y="8807"/>
                    <a:pt x="4203" y="9080"/>
                  </a:cubicBezTo>
                  <a:cubicBezTo>
                    <a:pt x="4244" y="9103"/>
                    <a:pt x="4285" y="9113"/>
                    <a:pt x="4324" y="9113"/>
                  </a:cubicBezTo>
                  <a:cubicBezTo>
                    <a:pt x="4377" y="9113"/>
                    <a:pt x="4426" y="9095"/>
                    <a:pt x="4467" y="9065"/>
                  </a:cubicBezTo>
                  <a:lnTo>
                    <a:pt x="4467" y="9065"/>
                  </a:lnTo>
                  <a:cubicBezTo>
                    <a:pt x="5454" y="9613"/>
                    <a:pt x="6455" y="10156"/>
                    <a:pt x="7432" y="10675"/>
                  </a:cubicBezTo>
                  <a:cubicBezTo>
                    <a:pt x="7729" y="10835"/>
                    <a:pt x="8186" y="11048"/>
                    <a:pt x="8584" y="11048"/>
                  </a:cubicBezTo>
                  <a:cubicBezTo>
                    <a:pt x="8865" y="11048"/>
                    <a:pt x="9117" y="10942"/>
                    <a:pt x="9261" y="10636"/>
                  </a:cubicBezTo>
                  <a:cubicBezTo>
                    <a:pt x="9378" y="10208"/>
                    <a:pt x="9339" y="9741"/>
                    <a:pt x="9184" y="9352"/>
                  </a:cubicBezTo>
                  <a:cubicBezTo>
                    <a:pt x="8989" y="8768"/>
                    <a:pt x="8794" y="8185"/>
                    <a:pt x="8522" y="7601"/>
                  </a:cubicBezTo>
                  <a:cubicBezTo>
                    <a:pt x="8094" y="6511"/>
                    <a:pt x="7588" y="5383"/>
                    <a:pt x="7666" y="4177"/>
                  </a:cubicBezTo>
                  <a:cubicBezTo>
                    <a:pt x="7744" y="3087"/>
                    <a:pt x="8172" y="1997"/>
                    <a:pt x="7666" y="986"/>
                  </a:cubicBezTo>
                  <a:cubicBezTo>
                    <a:pt x="7403" y="373"/>
                    <a:pt x="6812" y="1"/>
                    <a:pt x="6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3"/>
            <p:cNvSpPr/>
            <p:nvPr/>
          </p:nvSpPr>
          <p:spPr>
            <a:xfrm>
              <a:off x="2933124" y="1771372"/>
              <a:ext cx="45821" cy="116276"/>
            </a:xfrm>
            <a:custGeom>
              <a:avLst/>
              <a:gdLst/>
              <a:ahLst/>
              <a:cxnLst/>
              <a:rect l="l" t="t" r="r" b="b"/>
              <a:pathLst>
                <a:path w="3577" h="9077" extrusionOk="0">
                  <a:moveTo>
                    <a:pt x="2245" y="0"/>
                  </a:moveTo>
                  <a:cubicBezTo>
                    <a:pt x="2144" y="0"/>
                    <a:pt x="2042" y="15"/>
                    <a:pt x="1942" y="44"/>
                  </a:cubicBezTo>
                  <a:cubicBezTo>
                    <a:pt x="1637" y="106"/>
                    <a:pt x="1139" y="551"/>
                    <a:pt x="770" y="551"/>
                  </a:cubicBezTo>
                  <a:cubicBezTo>
                    <a:pt x="669" y="551"/>
                    <a:pt x="578" y="517"/>
                    <a:pt x="503" y="434"/>
                  </a:cubicBezTo>
                  <a:cubicBezTo>
                    <a:pt x="451" y="391"/>
                    <a:pt x="396" y="372"/>
                    <a:pt x="343" y="372"/>
                  </a:cubicBezTo>
                  <a:cubicBezTo>
                    <a:pt x="156" y="372"/>
                    <a:pt x="1" y="602"/>
                    <a:pt x="152" y="784"/>
                  </a:cubicBezTo>
                  <a:cubicBezTo>
                    <a:pt x="338" y="969"/>
                    <a:pt x="523" y="1037"/>
                    <a:pt x="709" y="1037"/>
                  </a:cubicBezTo>
                  <a:cubicBezTo>
                    <a:pt x="1146" y="1037"/>
                    <a:pt x="1583" y="660"/>
                    <a:pt x="2020" y="550"/>
                  </a:cubicBezTo>
                  <a:cubicBezTo>
                    <a:pt x="2104" y="529"/>
                    <a:pt x="2177" y="520"/>
                    <a:pt x="2242" y="520"/>
                  </a:cubicBezTo>
                  <a:cubicBezTo>
                    <a:pt x="2899" y="520"/>
                    <a:pt x="2625" y="1526"/>
                    <a:pt x="2448" y="1951"/>
                  </a:cubicBezTo>
                  <a:cubicBezTo>
                    <a:pt x="2254" y="2457"/>
                    <a:pt x="2098" y="2846"/>
                    <a:pt x="1981" y="3313"/>
                  </a:cubicBezTo>
                  <a:cubicBezTo>
                    <a:pt x="1709" y="4208"/>
                    <a:pt x="1592" y="5142"/>
                    <a:pt x="1631" y="6076"/>
                  </a:cubicBezTo>
                  <a:cubicBezTo>
                    <a:pt x="1631" y="6932"/>
                    <a:pt x="1748" y="7944"/>
                    <a:pt x="1164" y="8644"/>
                  </a:cubicBezTo>
                  <a:cubicBezTo>
                    <a:pt x="988" y="8850"/>
                    <a:pt x="1143" y="9077"/>
                    <a:pt x="1314" y="9077"/>
                  </a:cubicBezTo>
                  <a:cubicBezTo>
                    <a:pt x="1370" y="9077"/>
                    <a:pt x="1427" y="9052"/>
                    <a:pt x="1475" y="8995"/>
                  </a:cubicBezTo>
                  <a:lnTo>
                    <a:pt x="1514" y="9034"/>
                  </a:lnTo>
                  <a:cubicBezTo>
                    <a:pt x="2098" y="8333"/>
                    <a:pt x="2137" y="7438"/>
                    <a:pt x="2137" y="6543"/>
                  </a:cubicBezTo>
                  <a:cubicBezTo>
                    <a:pt x="2098" y="5415"/>
                    <a:pt x="2215" y="4247"/>
                    <a:pt x="2526" y="3158"/>
                  </a:cubicBezTo>
                  <a:cubicBezTo>
                    <a:pt x="2759" y="2379"/>
                    <a:pt x="3577" y="1134"/>
                    <a:pt x="3032" y="356"/>
                  </a:cubicBezTo>
                  <a:cubicBezTo>
                    <a:pt x="2829" y="124"/>
                    <a:pt x="254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3"/>
            <p:cNvSpPr/>
            <p:nvPr/>
          </p:nvSpPr>
          <p:spPr>
            <a:xfrm>
              <a:off x="2944537" y="1888084"/>
              <a:ext cx="8493" cy="5995"/>
            </a:xfrm>
            <a:custGeom>
              <a:avLst/>
              <a:gdLst/>
              <a:ahLst/>
              <a:cxnLst/>
              <a:rect l="l" t="t" r="r" b="b"/>
              <a:pathLst>
                <a:path w="663" h="468" extrusionOk="0">
                  <a:moveTo>
                    <a:pt x="351" y="0"/>
                  </a:moveTo>
                  <a:cubicBezTo>
                    <a:pt x="1" y="0"/>
                    <a:pt x="1" y="467"/>
                    <a:pt x="351" y="467"/>
                  </a:cubicBezTo>
                  <a:cubicBezTo>
                    <a:pt x="662" y="467"/>
                    <a:pt x="6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3"/>
            <p:cNvSpPr/>
            <p:nvPr/>
          </p:nvSpPr>
          <p:spPr>
            <a:xfrm>
              <a:off x="2816425" y="1837126"/>
              <a:ext cx="143408" cy="66650"/>
            </a:xfrm>
            <a:custGeom>
              <a:avLst/>
              <a:gdLst/>
              <a:ahLst/>
              <a:cxnLst/>
              <a:rect l="l" t="t" r="r" b="b"/>
              <a:pathLst>
                <a:path w="11195" h="5203" extrusionOk="0">
                  <a:moveTo>
                    <a:pt x="2637" y="0"/>
                  </a:moveTo>
                  <a:cubicBezTo>
                    <a:pt x="2615" y="0"/>
                    <a:pt x="2593" y="3"/>
                    <a:pt x="2569" y="9"/>
                  </a:cubicBezTo>
                  <a:lnTo>
                    <a:pt x="2569" y="48"/>
                  </a:lnTo>
                  <a:cubicBezTo>
                    <a:pt x="2102" y="282"/>
                    <a:pt x="1752" y="671"/>
                    <a:pt x="1674" y="1177"/>
                  </a:cubicBezTo>
                  <a:cubicBezTo>
                    <a:pt x="1557" y="1566"/>
                    <a:pt x="1402" y="1916"/>
                    <a:pt x="1207" y="2266"/>
                  </a:cubicBezTo>
                  <a:cubicBezTo>
                    <a:pt x="1013" y="2577"/>
                    <a:pt x="740" y="2811"/>
                    <a:pt x="546" y="3122"/>
                  </a:cubicBezTo>
                  <a:cubicBezTo>
                    <a:pt x="234" y="3589"/>
                    <a:pt x="1" y="4367"/>
                    <a:pt x="429" y="4834"/>
                  </a:cubicBezTo>
                  <a:cubicBezTo>
                    <a:pt x="659" y="5085"/>
                    <a:pt x="1024" y="5157"/>
                    <a:pt x="1391" y="5157"/>
                  </a:cubicBezTo>
                  <a:cubicBezTo>
                    <a:pt x="1707" y="5157"/>
                    <a:pt x="2024" y="5104"/>
                    <a:pt x="2258" y="5068"/>
                  </a:cubicBezTo>
                  <a:cubicBezTo>
                    <a:pt x="2686" y="4990"/>
                    <a:pt x="3114" y="4951"/>
                    <a:pt x="3503" y="4951"/>
                  </a:cubicBezTo>
                  <a:cubicBezTo>
                    <a:pt x="4009" y="4951"/>
                    <a:pt x="4476" y="5146"/>
                    <a:pt x="4982" y="5185"/>
                  </a:cubicBezTo>
                  <a:cubicBezTo>
                    <a:pt x="5084" y="5197"/>
                    <a:pt x="5185" y="5202"/>
                    <a:pt x="5285" y="5202"/>
                  </a:cubicBezTo>
                  <a:cubicBezTo>
                    <a:pt x="6007" y="5202"/>
                    <a:pt x="6676" y="4921"/>
                    <a:pt x="7394" y="4921"/>
                  </a:cubicBezTo>
                  <a:cubicBezTo>
                    <a:pt x="7522" y="4921"/>
                    <a:pt x="7652" y="4930"/>
                    <a:pt x="7784" y="4951"/>
                  </a:cubicBezTo>
                  <a:cubicBezTo>
                    <a:pt x="7965" y="4977"/>
                    <a:pt x="8181" y="4992"/>
                    <a:pt x="8415" y="4992"/>
                  </a:cubicBezTo>
                  <a:cubicBezTo>
                    <a:pt x="9584" y="4992"/>
                    <a:pt x="11195" y="4614"/>
                    <a:pt x="11130" y="3317"/>
                  </a:cubicBezTo>
                  <a:cubicBezTo>
                    <a:pt x="11130" y="3161"/>
                    <a:pt x="11013" y="3083"/>
                    <a:pt x="10897" y="3083"/>
                  </a:cubicBezTo>
                  <a:cubicBezTo>
                    <a:pt x="10780" y="3083"/>
                    <a:pt x="10663" y="3161"/>
                    <a:pt x="10663" y="3317"/>
                  </a:cubicBezTo>
                  <a:cubicBezTo>
                    <a:pt x="10702" y="4173"/>
                    <a:pt x="9690" y="4329"/>
                    <a:pt x="9029" y="4445"/>
                  </a:cubicBezTo>
                  <a:cubicBezTo>
                    <a:pt x="8868" y="4474"/>
                    <a:pt x="8703" y="4484"/>
                    <a:pt x="8535" y="4484"/>
                  </a:cubicBezTo>
                  <a:cubicBezTo>
                    <a:pt x="8133" y="4484"/>
                    <a:pt x="7713" y="4426"/>
                    <a:pt x="7300" y="4426"/>
                  </a:cubicBezTo>
                  <a:cubicBezTo>
                    <a:pt x="7175" y="4426"/>
                    <a:pt x="7051" y="4432"/>
                    <a:pt x="6927" y="4445"/>
                  </a:cubicBezTo>
                  <a:cubicBezTo>
                    <a:pt x="6387" y="4580"/>
                    <a:pt x="5817" y="4686"/>
                    <a:pt x="5243" y="4686"/>
                  </a:cubicBezTo>
                  <a:cubicBezTo>
                    <a:pt x="5156" y="4686"/>
                    <a:pt x="5069" y="4684"/>
                    <a:pt x="4982" y="4679"/>
                  </a:cubicBezTo>
                  <a:cubicBezTo>
                    <a:pt x="4359" y="4562"/>
                    <a:pt x="3737" y="4484"/>
                    <a:pt x="3114" y="4484"/>
                  </a:cubicBezTo>
                  <a:cubicBezTo>
                    <a:pt x="2530" y="4562"/>
                    <a:pt x="1947" y="4640"/>
                    <a:pt x="1402" y="4679"/>
                  </a:cubicBezTo>
                  <a:cubicBezTo>
                    <a:pt x="935" y="4679"/>
                    <a:pt x="623" y="4445"/>
                    <a:pt x="701" y="3978"/>
                  </a:cubicBezTo>
                  <a:cubicBezTo>
                    <a:pt x="779" y="3628"/>
                    <a:pt x="974" y="3317"/>
                    <a:pt x="1207" y="3044"/>
                  </a:cubicBezTo>
                  <a:cubicBezTo>
                    <a:pt x="1518" y="2655"/>
                    <a:pt x="1791" y="2227"/>
                    <a:pt x="1947" y="1799"/>
                  </a:cubicBezTo>
                  <a:cubicBezTo>
                    <a:pt x="2141" y="1371"/>
                    <a:pt x="2219" y="671"/>
                    <a:pt x="2686" y="515"/>
                  </a:cubicBezTo>
                  <a:cubicBezTo>
                    <a:pt x="2973" y="407"/>
                    <a:pt x="2896" y="0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2943538" y="1804332"/>
              <a:ext cx="12477" cy="81331"/>
            </a:xfrm>
            <a:custGeom>
              <a:avLst/>
              <a:gdLst/>
              <a:ahLst/>
              <a:cxnLst/>
              <a:rect l="l" t="t" r="r" b="b"/>
              <a:pathLst>
                <a:path w="974" h="6349" extrusionOk="0">
                  <a:moveTo>
                    <a:pt x="380" y="1"/>
                  </a:moveTo>
                  <a:cubicBezTo>
                    <a:pt x="263" y="1"/>
                    <a:pt x="137" y="79"/>
                    <a:pt x="118" y="234"/>
                  </a:cubicBezTo>
                  <a:cubicBezTo>
                    <a:pt x="1" y="1168"/>
                    <a:pt x="40" y="2141"/>
                    <a:pt x="234" y="3075"/>
                  </a:cubicBezTo>
                  <a:cubicBezTo>
                    <a:pt x="273" y="3581"/>
                    <a:pt x="351" y="4048"/>
                    <a:pt x="390" y="4554"/>
                  </a:cubicBezTo>
                  <a:cubicBezTo>
                    <a:pt x="390" y="4787"/>
                    <a:pt x="429" y="5021"/>
                    <a:pt x="429" y="5254"/>
                  </a:cubicBezTo>
                  <a:cubicBezTo>
                    <a:pt x="468" y="5488"/>
                    <a:pt x="468" y="5760"/>
                    <a:pt x="351" y="5994"/>
                  </a:cubicBezTo>
                  <a:cubicBezTo>
                    <a:pt x="271" y="6180"/>
                    <a:pt x="447" y="6348"/>
                    <a:pt x="603" y="6348"/>
                  </a:cubicBezTo>
                  <a:cubicBezTo>
                    <a:pt x="675" y="6348"/>
                    <a:pt x="742" y="6313"/>
                    <a:pt x="779" y="6227"/>
                  </a:cubicBezTo>
                  <a:lnTo>
                    <a:pt x="779" y="6266"/>
                  </a:lnTo>
                  <a:cubicBezTo>
                    <a:pt x="935" y="5838"/>
                    <a:pt x="974" y="5371"/>
                    <a:pt x="935" y="4943"/>
                  </a:cubicBezTo>
                  <a:cubicBezTo>
                    <a:pt x="896" y="4398"/>
                    <a:pt x="818" y="3892"/>
                    <a:pt x="740" y="3386"/>
                  </a:cubicBezTo>
                  <a:cubicBezTo>
                    <a:pt x="546" y="2336"/>
                    <a:pt x="507" y="1285"/>
                    <a:pt x="585" y="234"/>
                  </a:cubicBezTo>
                  <a:cubicBezTo>
                    <a:pt x="604" y="79"/>
                    <a:pt x="497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2876657" y="1836485"/>
              <a:ext cx="80908" cy="47051"/>
            </a:xfrm>
            <a:custGeom>
              <a:avLst/>
              <a:gdLst/>
              <a:ahLst/>
              <a:cxnLst/>
              <a:rect l="l" t="t" r="r" b="b"/>
              <a:pathLst>
                <a:path w="6316" h="3673" extrusionOk="0">
                  <a:moveTo>
                    <a:pt x="407" y="0"/>
                  </a:moveTo>
                  <a:cubicBezTo>
                    <a:pt x="154" y="0"/>
                    <a:pt x="1" y="345"/>
                    <a:pt x="241" y="448"/>
                  </a:cubicBezTo>
                  <a:cubicBezTo>
                    <a:pt x="2225" y="1343"/>
                    <a:pt x="4093" y="2394"/>
                    <a:pt x="5883" y="3639"/>
                  </a:cubicBezTo>
                  <a:cubicBezTo>
                    <a:pt x="5924" y="3663"/>
                    <a:pt x="5963" y="3673"/>
                    <a:pt x="5999" y="3673"/>
                  </a:cubicBezTo>
                  <a:cubicBezTo>
                    <a:pt x="6204" y="3673"/>
                    <a:pt x="6315" y="3343"/>
                    <a:pt x="6117" y="3211"/>
                  </a:cubicBezTo>
                  <a:cubicBezTo>
                    <a:pt x="4327" y="2005"/>
                    <a:pt x="2459" y="915"/>
                    <a:pt x="513" y="20"/>
                  </a:cubicBezTo>
                  <a:cubicBezTo>
                    <a:pt x="477" y="6"/>
                    <a:pt x="441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2897422" y="1792406"/>
              <a:ext cx="58119" cy="92475"/>
            </a:xfrm>
            <a:custGeom>
              <a:avLst/>
              <a:gdLst/>
              <a:ahLst/>
              <a:cxnLst/>
              <a:rect l="l" t="t" r="r" b="b"/>
              <a:pathLst>
                <a:path w="4537" h="7219" extrusionOk="0">
                  <a:moveTo>
                    <a:pt x="353" y="1"/>
                  </a:moveTo>
                  <a:cubicBezTo>
                    <a:pt x="171" y="1"/>
                    <a:pt x="1" y="184"/>
                    <a:pt x="138" y="348"/>
                  </a:cubicBezTo>
                  <a:cubicBezTo>
                    <a:pt x="1655" y="2449"/>
                    <a:pt x="2978" y="4706"/>
                    <a:pt x="4029" y="7080"/>
                  </a:cubicBezTo>
                  <a:cubicBezTo>
                    <a:pt x="4066" y="7179"/>
                    <a:pt x="4134" y="7219"/>
                    <a:pt x="4206" y="7219"/>
                  </a:cubicBezTo>
                  <a:cubicBezTo>
                    <a:pt x="4362" y="7219"/>
                    <a:pt x="4537" y="7033"/>
                    <a:pt x="4457" y="6847"/>
                  </a:cubicBezTo>
                  <a:cubicBezTo>
                    <a:pt x="3406" y="4473"/>
                    <a:pt x="2083" y="2216"/>
                    <a:pt x="566" y="115"/>
                  </a:cubicBezTo>
                  <a:cubicBezTo>
                    <a:pt x="508" y="34"/>
                    <a:pt x="429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3"/>
            <p:cNvSpPr/>
            <p:nvPr/>
          </p:nvSpPr>
          <p:spPr>
            <a:xfrm>
              <a:off x="2866717" y="1877003"/>
              <a:ext cx="93487" cy="14424"/>
            </a:xfrm>
            <a:custGeom>
              <a:avLst/>
              <a:gdLst/>
              <a:ahLst/>
              <a:cxnLst/>
              <a:rect l="l" t="t" r="r" b="b"/>
              <a:pathLst>
                <a:path w="7298" h="1126" extrusionOk="0">
                  <a:moveTo>
                    <a:pt x="6953" y="1"/>
                  </a:moveTo>
                  <a:cubicBezTo>
                    <a:pt x="6934" y="1"/>
                    <a:pt x="6914" y="3"/>
                    <a:pt x="6893" y="9"/>
                  </a:cubicBezTo>
                  <a:cubicBezTo>
                    <a:pt x="5771" y="425"/>
                    <a:pt x="4594" y="629"/>
                    <a:pt x="3421" y="629"/>
                  </a:cubicBezTo>
                  <a:cubicBezTo>
                    <a:pt x="2396" y="629"/>
                    <a:pt x="1374" y="473"/>
                    <a:pt x="394" y="165"/>
                  </a:cubicBezTo>
                  <a:cubicBezTo>
                    <a:pt x="360" y="152"/>
                    <a:pt x="328" y="146"/>
                    <a:pt x="299" y="146"/>
                  </a:cubicBezTo>
                  <a:cubicBezTo>
                    <a:pt x="63" y="146"/>
                    <a:pt x="0" y="528"/>
                    <a:pt x="278" y="632"/>
                  </a:cubicBezTo>
                  <a:cubicBezTo>
                    <a:pt x="1297" y="960"/>
                    <a:pt x="2359" y="1125"/>
                    <a:pt x="3424" y="1125"/>
                  </a:cubicBezTo>
                  <a:cubicBezTo>
                    <a:pt x="4636" y="1125"/>
                    <a:pt x="5850" y="911"/>
                    <a:pt x="7010" y="476"/>
                  </a:cubicBezTo>
                  <a:cubicBezTo>
                    <a:pt x="7297" y="404"/>
                    <a:pt x="7186" y="1"/>
                    <a:pt x="6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3"/>
            <p:cNvSpPr/>
            <p:nvPr/>
          </p:nvSpPr>
          <p:spPr>
            <a:xfrm>
              <a:off x="2817424" y="1765928"/>
              <a:ext cx="59669" cy="105170"/>
            </a:xfrm>
            <a:custGeom>
              <a:avLst/>
              <a:gdLst/>
              <a:ahLst/>
              <a:cxnLst/>
              <a:rect l="l" t="t" r="r" b="b"/>
              <a:pathLst>
                <a:path w="4658" h="8210" extrusionOk="0">
                  <a:moveTo>
                    <a:pt x="4279" y="0"/>
                  </a:moveTo>
                  <a:cubicBezTo>
                    <a:pt x="4267" y="0"/>
                    <a:pt x="4255" y="1"/>
                    <a:pt x="4242" y="3"/>
                  </a:cubicBezTo>
                  <a:cubicBezTo>
                    <a:pt x="4145" y="22"/>
                    <a:pt x="4038" y="22"/>
                    <a:pt x="3931" y="22"/>
                  </a:cubicBezTo>
                  <a:cubicBezTo>
                    <a:pt x="3824" y="22"/>
                    <a:pt x="3717" y="22"/>
                    <a:pt x="3620" y="41"/>
                  </a:cubicBezTo>
                  <a:cubicBezTo>
                    <a:pt x="3464" y="41"/>
                    <a:pt x="3308" y="119"/>
                    <a:pt x="3153" y="197"/>
                  </a:cubicBezTo>
                  <a:cubicBezTo>
                    <a:pt x="2802" y="392"/>
                    <a:pt x="2491" y="586"/>
                    <a:pt x="2258" y="859"/>
                  </a:cubicBezTo>
                  <a:cubicBezTo>
                    <a:pt x="1946" y="1131"/>
                    <a:pt x="1674" y="1442"/>
                    <a:pt x="1440" y="1793"/>
                  </a:cubicBezTo>
                  <a:cubicBezTo>
                    <a:pt x="1207" y="2143"/>
                    <a:pt x="1012" y="2571"/>
                    <a:pt x="896" y="2999"/>
                  </a:cubicBezTo>
                  <a:cubicBezTo>
                    <a:pt x="584" y="3894"/>
                    <a:pt x="312" y="4828"/>
                    <a:pt x="117" y="5723"/>
                  </a:cubicBezTo>
                  <a:cubicBezTo>
                    <a:pt x="40" y="6073"/>
                    <a:pt x="1" y="6462"/>
                    <a:pt x="79" y="6812"/>
                  </a:cubicBezTo>
                  <a:cubicBezTo>
                    <a:pt x="117" y="6968"/>
                    <a:pt x="195" y="7124"/>
                    <a:pt x="312" y="7240"/>
                  </a:cubicBezTo>
                  <a:cubicBezTo>
                    <a:pt x="429" y="7396"/>
                    <a:pt x="779" y="7630"/>
                    <a:pt x="701" y="7824"/>
                  </a:cubicBezTo>
                  <a:cubicBezTo>
                    <a:pt x="591" y="8017"/>
                    <a:pt x="773" y="8209"/>
                    <a:pt x="930" y="8209"/>
                  </a:cubicBezTo>
                  <a:cubicBezTo>
                    <a:pt x="995" y="8209"/>
                    <a:pt x="1056" y="8176"/>
                    <a:pt x="1090" y="8097"/>
                  </a:cubicBezTo>
                  <a:lnTo>
                    <a:pt x="1090" y="8058"/>
                  </a:lnTo>
                  <a:cubicBezTo>
                    <a:pt x="1207" y="7824"/>
                    <a:pt x="1207" y="7552"/>
                    <a:pt x="1051" y="7357"/>
                  </a:cubicBezTo>
                  <a:cubicBezTo>
                    <a:pt x="935" y="7163"/>
                    <a:pt x="740" y="7085"/>
                    <a:pt x="623" y="6851"/>
                  </a:cubicBezTo>
                  <a:cubicBezTo>
                    <a:pt x="545" y="6696"/>
                    <a:pt x="507" y="6462"/>
                    <a:pt x="507" y="6268"/>
                  </a:cubicBezTo>
                  <a:cubicBezTo>
                    <a:pt x="623" y="5411"/>
                    <a:pt x="857" y="4555"/>
                    <a:pt x="1168" y="3738"/>
                  </a:cubicBezTo>
                  <a:cubicBezTo>
                    <a:pt x="1363" y="2921"/>
                    <a:pt x="1752" y="2143"/>
                    <a:pt x="2297" y="1520"/>
                  </a:cubicBezTo>
                  <a:cubicBezTo>
                    <a:pt x="2569" y="1209"/>
                    <a:pt x="2880" y="936"/>
                    <a:pt x="3231" y="703"/>
                  </a:cubicBezTo>
                  <a:cubicBezTo>
                    <a:pt x="3620" y="469"/>
                    <a:pt x="3970" y="586"/>
                    <a:pt x="4359" y="508"/>
                  </a:cubicBezTo>
                  <a:cubicBezTo>
                    <a:pt x="4658" y="434"/>
                    <a:pt x="4562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2826404" y="1888519"/>
              <a:ext cx="130483" cy="45258"/>
            </a:xfrm>
            <a:custGeom>
              <a:avLst/>
              <a:gdLst/>
              <a:ahLst/>
              <a:cxnLst/>
              <a:rect l="l" t="t" r="r" b="b"/>
              <a:pathLst>
                <a:path w="10186" h="3533" extrusionOk="0">
                  <a:moveTo>
                    <a:pt x="9852" y="1"/>
                  </a:moveTo>
                  <a:cubicBezTo>
                    <a:pt x="9776" y="1"/>
                    <a:pt x="9700" y="36"/>
                    <a:pt x="9651" y="122"/>
                  </a:cubicBezTo>
                  <a:lnTo>
                    <a:pt x="9690" y="83"/>
                  </a:lnTo>
                  <a:lnTo>
                    <a:pt x="9690" y="83"/>
                  </a:lnTo>
                  <a:cubicBezTo>
                    <a:pt x="9290" y="882"/>
                    <a:pt x="8519" y="1612"/>
                    <a:pt x="7596" y="1612"/>
                  </a:cubicBezTo>
                  <a:cubicBezTo>
                    <a:pt x="7529" y="1612"/>
                    <a:pt x="7462" y="1609"/>
                    <a:pt x="7394" y="1601"/>
                  </a:cubicBezTo>
                  <a:cubicBezTo>
                    <a:pt x="7314" y="1591"/>
                    <a:pt x="7235" y="1586"/>
                    <a:pt x="7157" y="1586"/>
                  </a:cubicBezTo>
                  <a:cubicBezTo>
                    <a:pt x="6314" y="1586"/>
                    <a:pt x="5528" y="2117"/>
                    <a:pt x="4709" y="2223"/>
                  </a:cubicBezTo>
                  <a:cubicBezTo>
                    <a:pt x="3814" y="2379"/>
                    <a:pt x="2996" y="2223"/>
                    <a:pt x="2218" y="2729"/>
                  </a:cubicBezTo>
                  <a:cubicBezTo>
                    <a:pt x="1970" y="2878"/>
                    <a:pt x="1706" y="3059"/>
                    <a:pt x="1446" y="3059"/>
                  </a:cubicBezTo>
                  <a:cubicBezTo>
                    <a:pt x="1299" y="3059"/>
                    <a:pt x="1153" y="3001"/>
                    <a:pt x="1012" y="2846"/>
                  </a:cubicBezTo>
                  <a:cubicBezTo>
                    <a:pt x="662" y="2457"/>
                    <a:pt x="934" y="1679"/>
                    <a:pt x="1206" y="1250"/>
                  </a:cubicBezTo>
                  <a:cubicBezTo>
                    <a:pt x="1317" y="1058"/>
                    <a:pt x="1135" y="865"/>
                    <a:pt x="964" y="865"/>
                  </a:cubicBezTo>
                  <a:cubicBezTo>
                    <a:pt x="893" y="865"/>
                    <a:pt x="824" y="898"/>
                    <a:pt x="778" y="978"/>
                  </a:cubicBezTo>
                  <a:cubicBezTo>
                    <a:pt x="350" y="1756"/>
                    <a:pt x="0" y="3002"/>
                    <a:pt x="1051" y="3469"/>
                  </a:cubicBezTo>
                  <a:cubicBezTo>
                    <a:pt x="1176" y="3510"/>
                    <a:pt x="1312" y="3532"/>
                    <a:pt x="1451" y="3532"/>
                  </a:cubicBezTo>
                  <a:cubicBezTo>
                    <a:pt x="1698" y="3532"/>
                    <a:pt x="1955" y="3463"/>
                    <a:pt x="2179" y="3313"/>
                  </a:cubicBezTo>
                  <a:cubicBezTo>
                    <a:pt x="2413" y="3157"/>
                    <a:pt x="2646" y="3041"/>
                    <a:pt x="2880" y="2924"/>
                  </a:cubicBezTo>
                  <a:cubicBezTo>
                    <a:pt x="3230" y="2807"/>
                    <a:pt x="3541" y="2807"/>
                    <a:pt x="3891" y="2807"/>
                  </a:cubicBezTo>
                  <a:cubicBezTo>
                    <a:pt x="4553" y="2807"/>
                    <a:pt x="5176" y="2690"/>
                    <a:pt x="5759" y="2496"/>
                  </a:cubicBezTo>
                  <a:cubicBezTo>
                    <a:pt x="6071" y="2379"/>
                    <a:pt x="6343" y="2262"/>
                    <a:pt x="6654" y="2146"/>
                  </a:cubicBezTo>
                  <a:cubicBezTo>
                    <a:pt x="6829" y="2126"/>
                    <a:pt x="7005" y="2116"/>
                    <a:pt x="7180" y="2116"/>
                  </a:cubicBezTo>
                  <a:cubicBezTo>
                    <a:pt x="7355" y="2116"/>
                    <a:pt x="7530" y="2126"/>
                    <a:pt x="7705" y="2146"/>
                  </a:cubicBezTo>
                  <a:cubicBezTo>
                    <a:pt x="8717" y="2146"/>
                    <a:pt x="9651" y="1212"/>
                    <a:pt x="10079" y="355"/>
                  </a:cubicBezTo>
                  <a:cubicBezTo>
                    <a:pt x="10185" y="169"/>
                    <a:pt x="10018" y="1"/>
                    <a:pt x="9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2944268" y="1871892"/>
              <a:ext cx="119620" cy="94077"/>
            </a:xfrm>
            <a:custGeom>
              <a:avLst/>
              <a:gdLst/>
              <a:ahLst/>
              <a:cxnLst/>
              <a:rect l="l" t="t" r="r" b="b"/>
              <a:pathLst>
                <a:path w="9338" h="7344" extrusionOk="0">
                  <a:moveTo>
                    <a:pt x="357" y="0"/>
                  </a:moveTo>
                  <a:cubicBezTo>
                    <a:pt x="175" y="0"/>
                    <a:pt x="1" y="165"/>
                    <a:pt x="138" y="330"/>
                  </a:cubicBezTo>
                  <a:cubicBezTo>
                    <a:pt x="2434" y="3366"/>
                    <a:pt x="5041" y="6518"/>
                    <a:pt x="8933" y="7335"/>
                  </a:cubicBezTo>
                  <a:cubicBezTo>
                    <a:pt x="8957" y="7341"/>
                    <a:pt x="8979" y="7344"/>
                    <a:pt x="9001" y="7344"/>
                  </a:cubicBezTo>
                  <a:cubicBezTo>
                    <a:pt x="9259" y="7344"/>
                    <a:pt x="9337" y="6940"/>
                    <a:pt x="9050" y="6868"/>
                  </a:cubicBezTo>
                  <a:cubicBezTo>
                    <a:pt x="5314" y="6051"/>
                    <a:pt x="2746" y="3015"/>
                    <a:pt x="566" y="97"/>
                  </a:cubicBezTo>
                  <a:cubicBezTo>
                    <a:pt x="509" y="29"/>
                    <a:pt x="432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2947035" y="1857545"/>
              <a:ext cx="19945" cy="42017"/>
            </a:xfrm>
            <a:custGeom>
              <a:avLst/>
              <a:gdLst/>
              <a:ahLst/>
              <a:cxnLst/>
              <a:rect l="l" t="t" r="r" b="b"/>
              <a:pathLst>
                <a:path w="1557" h="3280" extrusionOk="0">
                  <a:moveTo>
                    <a:pt x="879" y="0"/>
                  </a:moveTo>
                  <a:cubicBezTo>
                    <a:pt x="859" y="0"/>
                    <a:pt x="838" y="4"/>
                    <a:pt x="817" y="11"/>
                  </a:cubicBezTo>
                  <a:cubicBezTo>
                    <a:pt x="662" y="50"/>
                    <a:pt x="584" y="166"/>
                    <a:pt x="623" y="283"/>
                  </a:cubicBezTo>
                  <a:cubicBezTo>
                    <a:pt x="697" y="529"/>
                    <a:pt x="747" y="779"/>
                    <a:pt x="773" y="1030"/>
                  </a:cubicBezTo>
                  <a:lnTo>
                    <a:pt x="773" y="1030"/>
                  </a:lnTo>
                  <a:cubicBezTo>
                    <a:pt x="768" y="1063"/>
                    <a:pt x="769" y="1100"/>
                    <a:pt x="778" y="1139"/>
                  </a:cubicBezTo>
                  <a:cubicBezTo>
                    <a:pt x="781" y="1155"/>
                    <a:pt x="784" y="1172"/>
                    <a:pt x="786" y="1188"/>
                  </a:cubicBezTo>
                  <a:lnTo>
                    <a:pt x="786" y="1188"/>
                  </a:lnTo>
                  <a:cubicBezTo>
                    <a:pt x="811" y="1590"/>
                    <a:pt x="772" y="1991"/>
                    <a:pt x="663" y="2375"/>
                  </a:cubicBezTo>
                  <a:lnTo>
                    <a:pt x="663" y="2375"/>
                  </a:lnTo>
                  <a:cubicBezTo>
                    <a:pt x="639" y="2431"/>
                    <a:pt x="613" y="2486"/>
                    <a:pt x="584" y="2540"/>
                  </a:cubicBezTo>
                  <a:lnTo>
                    <a:pt x="608" y="2550"/>
                  </a:lnTo>
                  <a:lnTo>
                    <a:pt x="608" y="2550"/>
                  </a:lnTo>
                  <a:cubicBezTo>
                    <a:pt x="600" y="2573"/>
                    <a:pt x="592" y="2595"/>
                    <a:pt x="584" y="2618"/>
                  </a:cubicBezTo>
                  <a:cubicBezTo>
                    <a:pt x="581" y="2627"/>
                    <a:pt x="579" y="2636"/>
                    <a:pt x="577" y="2645"/>
                  </a:cubicBezTo>
                  <a:lnTo>
                    <a:pt x="577" y="2645"/>
                  </a:lnTo>
                  <a:cubicBezTo>
                    <a:pt x="484" y="2719"/>
                    <a:pt x="380" y="2777"/>
                    <a:pt x="273" y="2812"/>
                  </a:cubicBezTo>
                  <a:cubicBezTo>
                    <a:pt x="117" y="2812"/>
                    <a:pt x="0" y="2929"/>
                    <a:pt x="0" y="3046"/>
                  </a:cubicBezTo>
                  <a:cubicBezTo>
                    <a:pt x="0" y="3163"/>
                    <a:pt x="117" y="3279"/>
                    <a:pt x="273" y="3279"/>
                  </a:cubicBezTo>
                  <a:cubicBezTo>
                    <a:pt x="817" y="3202"/>
                    <a:pt x="1284" y="2773"/>
                    <a:pt x="1440" y="2190"/>
                  </a:cubicBezTo>
                  <a:cubicBezTo>
                    <a:pt x="1557" y="1489"/>
                    <a:pt x="1440" y="789"/>
                    <a:pt x="1090" y="166"/>
                  </a:cubicBezTo>
                  <a:lnTo>
                    <a:pt x="1090" y="166"/>
                  </a:lnTo>
                  <a:cubicBezTo>
                    <a:pt x="1090" y="166"/>
                    <a:pt x="1090" y="166"/>
                    <a:pt x="1090" y="166"/>
                  </a:cubicBezTo>
                  <a:cubicBezTo>
                    <a:pt x="1058" y="70"/>
                    <a:pt x="973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2979432" y="1818192"/>
              <a:ext cx="43387" cy="123732"/>
            </a:xfrm>
            <a:custGeom>
              <a:avLst/>
              <a:gdLst/>
              <a:ahLst/>
              <a:cxnLst/>
              <a:rect l="l" t="t" r="r" b="b"/>
              <a:pathLst>
                <a:path w="3387" h="9659" extrusionOk="0">
                  <a:moveTo>
                    <a:pt x="734" y="886"/>
                  </a:moveTo>
                  <a:cubicBezTo>
                    <a:pt x="1137" y="1515"/>
                    <a:pt x="1503" y="2131"/>
                    <a:pt x="1868" y="2771"/>
                  </a:cubicBezTo>
                  <a:cubicBezTo>
                    <a:pt x="2413" y="3550"/>
                    <a:pt x="2725" y="4445"/>
                    <a:pt x="2802" y="5340"/>
                  </a:cubicBezTo>
                  <a:cubicBezTo>
                    <a:pt x="2802" y="6235"/>
                    <a:pt x="2569" y="7130"/>
                    <a:pt x="2141" y="7947"/>
                  </a:cubicBezTo>
                  <a:cubicBezTo>
                    <a:pt x="2072" y="8107"/>
                    <a:pt x="2010" y="8274"/>
                    <a:pt x="1969" y="8442"/>
                  </a:cubicBezTo>
                  <a:lnTo>
                    <a:pt x="1969" y="8442"/>
                  </a:lnTo>
                  <a:cubicBezTo>
                    <a:pt x="1329" y="7346"/>
                    <a:pt x="928" y="6123"/>
                    <a:pt x="857" y="4834"/>
                  </a:cubicBezTo>
                  <a:cubicBezTo>
                    <a:pt x="687" y="3580"/>
                    <a:pt x="518" y="2178"/>
                    <a:pt x="734" y="886"/>
                  </a:cubicBezTo>
                  <a:close/>
                  <a:moveTo>
                    <a:pt x="646" y="1"/>
                  </a:moveTo>
                  <a:cubicBezTo>
                    <a:pt x="541" y="1"/>
                    <a:pt x="434" y="70"/>
                    <a:pt x="390" y="203"/>
                  </a:cubicBezTo>
                  <a:cubicBezTo>
                    <a:pt x="1" y="1721"/>
                    <a:pt x="195" y="3433"/>
                    <a:pt x="390" y="4989"/>
                  </a:cubicBezTo>
                  <a:cubicBezTo>
                    <a:pt x="506" y="6429"/>
                    <a:pt x="973" y="7791"/>
                    <a:pt x="1752" y="8959"/>
                  </a:cubicBezTo>
                  <a:cubicBezTo>
                    <a:pt x="1804" y="9021"/>
                    <a:pt x="1870" y="9050"/>
                    <a:pt x="1936" y="9055"/>
                  </a:cubicBezTo>
                  <a:lnTo>
                    <a:pt x="1936" y="9055"/>
                  </a:lnTo>
                  <a:cubicBezTo>
                    <a:pt x="1971" y="9242"/>
                    <a:pt x="2058" y="9421"/>
                    <a:pt x="2219" y="9581"/>
                  </a:cubicBezTo>
                  <a:cubicBezTo>
                    <a:pt x="2264" y="9635"/>
                    <a:pt x="2317" y="9658"/>
                    <a:pt x="2371" y="9658"/>
                  </a:cubicBezTo>
                  <a:cubicBezTo>
                    <a:pt x="2547" y="9658"/>
                    <a:pt x="2718" y="9410"/>
                    <a:pt x="2569" y="9231"/>
                  </a:cubicBezTo>
                  <a:cubicBezTo>
                    <a:pt x="2258" y="8881"/>
                    <a:pt x="2491" y="8375"/>
                    <a:pt x="2647" y="8025"/>
                  </a:cubicBezTo>
                  <a:cubicBezTo>
                    <a:pt x="2802" y="7674"/>
                    <a:pt x="2958" y="7285"/>
                    <a:pt x="3075" y="6935"/>
                  </a:cubicBezTo>
                  <a:cubicBezTo>
                    <a:pt x="3308" y="6196"/>
                    <a:pt x="3386" y="5417"/>
                    <a:pt x="3230" y="4678"/>
                  </a:cubicBezTo>
                  <a:cubicBezTo>
                    <a:pt x="3036" y="3900"/>
                    <a:pt x="2725" y="3199"/>
                    <a:pt x="2296" y="2538"/>
                  </a:cubicBezTo>
                  <a:cubicBezTo>
                    <a:pt x="1830" y="1721"/>
                    <a:pt x="1363" y="903"/>
                    <a:pt x="857" y="125"/>
                  </a:cubicBezTo>
                  <a:cubicBezTo>
                    <a:pt x="806" y="41"/>
                    <a:pt x="727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16" name="Google Shape;33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900" y="2621900"/>
            <a:ext cx="2167223" cy="1322675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17" name="Google Shape;331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588" y="1011925"/>
            <a:ext cx="2337262" cy="12204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p34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33876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CRIAÇÃO DO PORTFÓLIO DIGITAL UTILIZANDO O </a:t>
            </a:r>
            <a:r>
              <a:rPr lang="en">
                <a:solidFill>
                  <a:srgbClr val="CE6955"/>
                </a:solidFill>
              </a:rPr>
              <a:t>JAMBOARD</a:t>
            </a:r>
            <a:endParaRPr>
              <a:solidFill>
                <a:srgbClr val="CE6955"/>
              </a:solidFill>
            </a:endParaRPr>
          </a:p>
        </p:txBody>
      </p:sp>
      <p:grpSp>
        <p:nvGrpSpPr>
          <p:cNvPr id="3323" name="Google Shape;3323;p34"/>
          <p:cNvGrpSpPr/>
          <p:nvPr/>
        </p:nvGrpSpPr>
        <p:grpSpPr>
          <a:xfrm rot="1512671">
            <a:off x="7047023" y="637994"/>
            <a:ext cx="1364386" cy="800667"/>
            <a:chOff x="1030762" y="3107149"/>
            <a:chExt cx="882296" cy="517805"/>
          </a:xfrm>
        </p:grpSpPr>
        <p:sp>
          <p:nvSpPr>
            <p:cNvPr id="3324" name="Google Shape;3324;p34"/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25" name="Google Shape;3325;p34"/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26" name="Google Shape;3326;p34"/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27" name="Google Shape;3327;p34"/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28" name="Google Shape;3328;p34"/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29" name="Google Shape;3329;p34"/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0" name="Google Shape;3330;p34"/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1" name="Google Shape;3331;p34"/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2" name="Google Shape;3332;p34"/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336" name="Google Shape;3336;p34"/>
          <p:cNvGrpSpPr/>
          <p:nvPr/>
        </p:nvGrpSpPr>
        <p:grpSpPr>
          <a:xfrm rot="835295">
            <a:off x="8130889" y="470614"/>
            <a:ext cx="308702" cy="357052"/>
            <a:chOff x="1665702" y="2874059"/>
            <a:chExt cx="240284" cy="277918"/>
          </a:xfrm>
        </p:grpSpPr>
        <p:sp>
          <p:nvSpPr>
            <p:cNvPr id="3337" name="Google Shape;3337;p34"/>
            <p:cNvSpPr/>
            <p:nvPr/>
          </p:nvSpPr>
          <p:spPr>
            <a:xfrm>
              <a:off x="1665702" y="2874059"/>
              <a:ext cx="165012" cy="161473"/>
            </a:xfrm>
            <a:custGeom>
              <a:avLst/>
              <a:gdLst/>
              <a:ahLst/>
              <a:cxnLst/>
              <a:rect l="l" t="t" r="r" b="b"/>
              <a:pathLst>
                <a:path w="17113" h="16746" extrusionOk="0">
                  <a:moveTo>
                    <a:pt x="7740" y="1"/>
                  </a:moveTo>
                  <a:lnTo>
                    <a:pt x="6308" y="5669"/>
                  </a:lnTo>
                  <a:lnTo>
                    <a:pt x="6308" y="5669"/>
                  </a:lnTo>
                  <a:lnTo>
                    <a:pt x="1" y="6272"/>
                  </a:lnTo>
                  <a:lnTo>
                    <a:pt x="5156" y="10230"/>
                  </a:lnTo>
                  <a:lnTo>
                    <a:pt x="5156" y="10230"/>
                  </a:lnTo>
                  <a:lnTo>
                    <a:pt x="3637" y="16246"/>
                  </a:lnTo>
                  <a:lnTo>
                    <a:pt x="8045" y="12448"/>
                  </a:lnTo>
                  <a:lnTo>
                    <a:pt x="8045" y="12448"/>
                  </a:lnTo>
                  <a:lnTo>
                    <a:pt x="13644" y="16746"/>
                  </a:lnTo>
                  <a:lnTo>
                    <a:pt x="11287" y="9656"/>
                  </a:lnTo>
                  <a:lnTo>
                    <a:pt x="17113" y="4637"/>
                  </a:lnTo>
                  <a:lnTo>
                    <a:pt x="9849" y="5331"/>
                  </a:lnTo>
                  <a:lnTo>
                    <a:pt x="9849" y="5331"/>
                  </a:lnTo>
                  <a:lnTo>
                    <a:pt x="9507" y="430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1810129" y="3050326"/>
              <a:ext cx="95856" cy="101651"/>
            </a:xfrm>
            <a:custGeom>
              <a:avLst/>
              <a:gdLst/>
              <a:ahLst/>
              <a:cxnLst/>
              <a:rect l="l" t="t" r="r" b="b"/>
              <a:pathLst>
                <a:path w="9941" h="10542" extrusionOk="0">
                  <a:moveTo>
                    <a:pt x="5504" y="0"/>
                  </a:moveTo>
                  <a:lnTo>
                    <a:pt x="3659" y="2924"/>
                  </a:lnTo>
                  <a:lnTo>
                    <a:pt x="3659" y="2924"/>
                  </a:lnTo>
                  <a:lnTo>
                    <a:pt x="0" y="2102"/>
                  </a:lnTo>
                  <a:lnTo>
                    <a:pt x="2167" y="5289"/>
                  </a:lnTo>
                  <a:lnTo>
                    <a:pt x="200" y="8406"/>
                  </a:lnTo>
                  <a:lnTo>
                    <a:pt x="3382" y="7077"/>
                  </a:lnTo>
                  <a:lnTo>
                    <a:pt x="5737" y="10541"/>
                  </a:lnTo>
                  <a:lnTo>
                    <a:pt x="5718" y="6101"/>
                  </a:lnTo>
                  <a:lnTo>
                    <a:pt x="9940" y="4337"/>
                  </a:lnTo>
                  <a:lnTo>
                    <a:pt x="5707" y="3385"/>
                  </a:lnTo>
                  <a:lnTo>
                    <a:pt x="5707" y="3385"/>
                  </a:lnTo>
                  <a:lnTo>
                    <a:pt x="5704" y="2769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1725206" y="2982452"/>
              <a:ext cx="8051" cy="9016"/>
            </a:xfrm>
            <a:custGeom>
              <a:avLst/>
              <a:gdLst/>
              <a:ahLst/>
              <a:cxnLst/>
              <a:rect l="l" t="t" r="r" b="b"/>
              <a:pathLst>
                <a:path w="835" h="935" extrusionOk="0">
                  <a:moveTo>
                    <a:pt x="301" y="1"/>
                  </a:moveTo>
                  <a:cubicBezTo>
                    <a:pt x="234" y="1"/>
                    <a:pt x="168" y="34"/>
                    <a:pt x="101" y="101"/>
                  </a:cubicBezTo>
                  <a:lnTo>
                    <a:pt x="67" y="201"/>
                  </a:lnTo>
                  <a:cubicBezTo>
                    <a:pt x="1" y="234"/>
                    <a:pt x="1" y="335"/>
                    <a:pt x="1" y="401"/>
                  </a:cubicBezTo>
                  <a:lnTo>
                    <a:pt x="1" y="501"/>
                  </a:lnTo>
                  <a:cubicBezTo>
                    <a:pt x="1" y="568"/>
                    <a:pt x="1" y="635"/>
                    <a:pt x="34" y="668"/>
                  </a:cubicBezTo>
                  <a:cubicBezTo>
                    <a:pt x="34" y="735"/>
                    <a:pt x="67" y="768"/>
                    <a:pt x="101" y="802"/>
                  </a:cubicBezTo>
                  <a:cubicBezTo>
                    <a:pt x="201" y="868"/>
                    <a:pt x="301" y="935"/>
                    <a:pt x="401" y="935"/>
                  </a:cubicBezTo>
                  <a:lnTo>
                    <a:pt x="534" y="935"/>
                  </a:lnTo>
                  <a:cubicBezTo>
                    <a:pt x="601" y="902"/>
                    <a:pt x="668" y="868"/>
                    <a:pt x="701" y="835"/>
                  </a:cubicBezTo>
                  <a:lnTo>
                    <a:pt x="768" y="735"/>
                  </a:lnTo>
                  <a:cubicBezTo>
                    <a:pt x="801" y="668"/>
                    <a:pt x="835" y="601"/>
                    <a:pt x="835" y="535"/>
                  </a:cubicBezTo>
                  <a:lnTo>
                    <a:pt x="835" y="401"/>
                  </a:lnTo>
                  <a:cubicBezTo>
                    <a:pt x="835" y="368"/>
                    <a:pt x="835" y="301"/>
                    <a:pt x="801" y="234"/>
                  </a:cubicBezTo>
                  <a:cubicBezTo>
                    <a:pt x="768" y="201"/>
                    <a:pt x="735" y="134"/>
                    <a:pt x="701" y="101"/>
                  </a:cubicBezTo>
                  <a:cubicBezTo>
                    <a:pt x="668" y="68"/>
                    <a:pt x="635" y="34"/>
                    <a:pt x="568" y="34"/>
                  </a:cubicBezTo>
                  <a:cubicBezTo>
                    <a:pt x="534" y="1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1732602" y="2956725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1707194" y="2944498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1754800" y="2985672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cubicBezTo>
                    <a:pt x="1135" y="834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1762524" y="2951258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34" y="834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1736141" y="2929061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5" y="1"/>
                  </a:moveTo>
                  <a:cubicBezTo>
                    <a:pt x="1" y="1"/>
                    <a:pt x="1" y="835"/>
                    <a:pt x="535" y="835"/>
                  </a:cubicBezTo>
                  <a:cubicBezTo>
                    <a:pt x="1102" y="835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5" name="Google Shape;3345;p34"/>
            <p:cNvSpPr/>
            <p:nvPr/>
          </p:nvSpPr>
          <p:spPr>
            <a:xfrm>
              <a:off x="1849047" y="3114334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6" name="Google Shape;3346;p34"/>
            <p:cNvSpPr/>
            <p:nvPr/>
          </p:nvSpPr>
          <p:spPr>
            <a:xfrm>
              <a:off x="1826850" y="3084423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1848083" y="3096640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8" name="Google Shape;3348;p34"/>
            <p:cNvSpPr/>
            <p:nvPr/>
          </p:nvSpPr>
          <p:spPr>
            <a:xfrm>
              <a:off x="1854514" y="30686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1811412" y="3123022"/>
              <a:ext cx="10626" cy="8042"/>
            </a:xfrm>
            <a:custGeom>
              <a:avLst/>
              <a:gdLst/>
              <a:ahLst/>
              <a:cxnLst/>
              <a:rect l="l" t="t" r="r" b="b"/>
              <a:pathLst>
                <a:path w="1102" h="834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01" y="834"/>
                    <a:pt x="1101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50" name="Google Shape;3350;p34"/>
            <p:cNvSpPr/>
            <p:nvPr/>
          </p:nvSpPr>
          <p:spPr>
            <a:xfrm>
              <a:off x="1878959" y="30953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51" name="Google Shape;3351;p34"/>
            <p:cNvSpPr/>
            <p:nvPr/>
          </p:nvSpPr>
          <p:spPr>
            <a:xfrm>
              <a:off x="1737106" y="2900113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02" y="834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52" name="Google Shape;3352;p34"/>
            <p:cNvSpPr/>
            <p:nvPr/>
          </p:nvSpPr>
          <p:spPr>
            <a:xfrm>
              <a:off x="1794682" y="2926814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53" name="Google Shape;3353;p34"/>
            <p:cNvSpPr/>
            <p:nvPr/>
          </p:nvSpPr>
          <p:spPr>
            <a:xfrm>
              <a:off x="1781500" y="3010116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54" name="Google Shape;3354;p34"/>
            <p:cNvSpPr/>
            <p:nvPr/>
          </p:nvSpPr>
          <p:spPr>
            <a:xfrm>
              <a:off x="1699480" y="3024272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55" name="Google Shape;3355;p34"/>
            <p:cNvSpPr/>
            <p:nvPr/>
          </p:nvSpPr>
          <p:spPr>
            <a:xfrm>
              <a:off x="1684042" y="2939995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101" y="835"/>
                    <a:pt x="1101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356" name="Google Shape;3356;p34"/>
          <p:cNvGrpSpPr/>
          <p:nvPr/>
        </p:nvGrpSpPr>
        <p:grpSpPr>
          <a:xfrm>
            <a:off x="6338817" y="2795631"/>
            <a:ext cx="2218939" cy="1560402"/>
            <a:chOff x="4651019" y="2037190"/>
            <a:chExt cx="601159" cy="652751"/>
          </a:xfrm>
        </p:grpSpPr>
        <p:sp>
          <p:nvSpPr>
            <p:cNvPr id="3357" name="Google Shape;3357;p34"/>
            <p:cNvSpPr/>
            <p:nvPr/>
          </p:nvSpPr>
          <p:spPr>
            <a:xfrm>
              <a:off x="4678244" y="2115899"/>
              <a:ext cx="573935" cy="574042"/>
            </a:xfrm>
            <a:custGeom>
              <a:avLst/>
              <a:gdLst/>
              <a:ahLst/>
              <a:cxnLst/>
              <a:rect l="l" t="t" r="r" b="b"/>
              <a:pathLst>
                <a:path w="53439" h="53449" extrusionOk="0">
                  <a:moveTo>
                    <a:pt x="26251" y="1"/>
                  </a:moveTo>
                  <a:cubicBezTo>
                    <a:pt x="25620" y="1"/>
                    <a:pt x="24986" y="26"/>
                    <a:pt x="24351" y="77"/>
                  </a:cubicBezTo>
                  <a:cubicBezTo>
                    <a:pt x="9641" y="1278"/>
                    <a:pt x="1" y="12052"/>
                    <a:pt x="1" y="26796"/>
                  </a:cubicBezTo>
                  <a:cubicBezTo>
                    <a:pt x="1" y="41540"/>
                    <a:pt x="10108" y="53448"/>
                    <a:pt x="24852" y="53448"/>
                  </a:cubicBezTo>
                  <a:cubicBezTo>
                    <a:pt x="39629" y="53448"/>
                    <a:pt x="53439" y="41540"/>
                    <a:pt x="53439" y="26796"/>
                  </a:cubicBezTo>
                  <a:cubicBezTo>
                    <a:pt x="53439" y="12680"/>
                    <a:pt x="40443" y="1"/>
                    <a:pt x="26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4"/>
            <p:cNvSpPr/>
            <p:nvPr/>
          </p:nvSpPr>
          <p:spPr>
            <a:xfrm>
              <a:off x="4651019" y="2090468"/>
              <a:ext cx="573935" cy="574042"/>
            </a:xfrm>
            <a:custGeom>
              <a:avLst/>
              <a:gdLst/>
              <a:ahLst/>
              <a:cxnLst/>
              <a:rect l="l" t="t" r="r" b="b"/>
              <a:pathLst>
                <a:path w="53439" h="53449" extrusionOk="0">
                  <a:moveTo>
                    <a:pt x="26280" y="0"/>
                  </a:moveTo>
                  <a:cubicBezTo>
                    <a:pt x="25650" y="0"/>
                    <a:pt x="25018" y="25"/>
                    <a:pt x="24385" y="77"/>
                  </a:cubicBezTo>
                  <a:cubicBezTo>
                    <a:pt x="9674" y="1277"/>
                    <a:pt x="1" y="12052"/>
                    <a:pt x="1" y="26796"/>
                  </a:cubicBezTo>
                  <a:cubicBezTo>
                    <a:pt x="1" y="41573"/>
                    <a:pt x="10108" y="53448"/>
                    <a:pt x="24885" y="53448"/>
                  </a:cubicBezTo>
                  <a:cubicBezTo>
                    <a:pt x="39629" y="53448"/>
                    <a:pt x="53439" y="41573"/>
                    <a:pt x="53439" y="26796"/>
                  </a:cubicBezTo>
                  <a:cubicBezTo>
                    <a:pt x="53439" y="12679"/>
                    <a:pt x="40443" y="0"/>
                    <a:pt x="26280" y="0"/>
                  </a:cubicBezTo>
                  <a:close/>
                </a:path>
              </a:pathLst>
            </a:custGeom>
            <a:solidFill>
              <a:schemeClr val="lt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4"/>
            <p:cNvSpPr/>
            <p:nvPr/>
          </p:nvSpPr>
          <p:spPr>
            <a:xfrm>
              <a:off x="4795389" y="2043279"/>
              <a:ext cx="285544" cy="103910"/>
            </a:xfrm>
            <a:custGeom>
              <a:avLst/>
              <a:gdLst/>
              <a:ahLst/>
              <a:cxnLst/>
              <a:rect l="l" t="t" r="r" b="b"/>
              <a:pathLst>
                <a:path w="26587" h="9675" extrusionOk="0">
                  <a:moveTo>
                    <a:pt x="26453" y="1"/>
                  </a:moveTo>
                  <a:cubicBezTo>
                    <a:pt x="26452" y="1"/>
                    <a:pt x="18447" y="268"/>
                    <a:pt x="13810" y="268"/>
                  </a:cubicBezTo>
                  <a:cubicBezTo>
                    <a:pt x="10208" y="268"/>
                    <a:pt x="1135" y="434"/>
                    <a:pt x="1135" y="434"/>
                  </a:cubicBezTo>
                  <a:lnTo>
                    <a:pt x="568" y="401"/>
                  </a:lnTo>
                  <a:lnTo>
                    <a:pt x="568" y="401"/>
                  </a:lnTo>
                  <a:lnTo>
                    <a:pt x="668" y="601"/>
                  </a:lnTo>
                  <a:lnTo>
                    <a:pt x="734" y="835"/>
                  </a:lnTo>
                  <a:lnTo>
                    <a:pt x="701" y="1035"/>
                  </a:lnTo>
                  <a:lnTo>
                    <a:pt x="267" y="1235"/>
                  </a:lnTo>
                  <a:lnTo>
                    <a:pt x="734" y="1468"/>
                  </a:lnTo>
                  <a:lnTo>
                    <a:pt x="801" y="2336"/>
                  </a:lnTo>
                  <a:lnTo>
                    <a:pt x="701" y="2636"/>
                  </a:lnTo>
                  <a:lnTo>
                    <a:pt x="101" y="3170"/>
                  </a:lnTo>
                  <a:lnTo>
                    <a:pt x="834" y="3336"/>
                  </a:lnTo>
                  <a:lnTo>
                    <a:pt x="734" y="4137"/>
                  </a:lnTo>
                  <a:lnTo>
                    <a:pt x="434" y="4971"/>
                  </a:lnTo>
                  <a:lnTo>
                    <a:pt x="601" y="5171"/>
                  </a:lnTo>
                  <a:lnTo>
                    <a:pt x="734" y="6238"/>
                  </a:lnTo>
                  <a:lnTo>
                    <a:pt x="734" y="6405"/>
                  </a:lnTo>
                  <a:lnTo>
                    <a:pt x="401" y="7039"/>
                  </a:lnTo>
                  <a:lnTo>
                    <a:pt x="501" y="7339"/>
                  </a:lnTo>
                  <a:lnTo>
                    <a:pt x="434" y="7673"/>
                  </a:lnTo>
                  <a:lnTo>
                    <a:pt x="367" y="8106"/>
                  </a:lnTo>
                  <a:lnTo>
                    <a:pt x="234" y="8407"/>
                  </a:lnTo>
                  <a:lnTo>
                    <a:pt x="134" y="8573"/>
                  </a:lnTo>
                  <a:lnTo>
                    <a:pt x="0" y="8940"/>
                  </a:lnTo>
                  <a:lnTo>
                    <a:pt x="267" y="9307"/>
                  </a:lnTo>
                  <a:lnTo>
                    <a:pt x="34" y="9674"/>
                  </a:lnTo>
                  <a:cubicBezTo>
                    <a:pt x="34" y="9674"/>
                    <a:pt x="11309" y="9174"/>
                    <a:pt x="13143" y="9074"/>
                  </a:cubicBezTo>
                  <a:cubicBezTo>
                    <a:pt x="15025" y="8955"/>
                    <a:pt x="20720" y="8938"/>
                    <a:pt x="23820" y="8938"/>
                  </a:cubicBezTo>
                  <a:cubicBezTo>
                    <a:pt x="25061" y="8938"/>
                    <a:pt x="25886" y="8940"/>
                    <a:pt x="25886" y="8940"/>
                  </a:cubicBezTo>
                  <a:lnTo>
                    <a:pt x="25385" y="7539"/>
                  </a:lnTo>
                  <a:lnTo>
                    <a:pt x="26286" y="7072"/>
                  </a:lnTo>
                  <a:lnTo>
                    <a:pt x="26286" y="6639"/>
                  </a:lnTo>
                  <a:lnTo>
                    <a:pt x="26219" y="5605"/>
                  </a:lnTo>
                  <a:lnTo>
                    <a:pt x="26086" y="5238"/>
                  </a:lnTo>
                  <a:cubicBezTo>
                    <a:pt x="26119" y="4971"/>
                    <a:pt x="26219" y="4704"/>
                    <a:pt x="26319" y="4471"/>
                  </a:cubicBezTo>
                  <a:cubicBezTo>
                    <a:pt x="26386" y="4370"/>
                    <a:pt x="26052" y="4037"/>
                    <a:pt x="26052" y="4037"/>
                  </a:cubicBezTo>
                  <a:lnTo>
                    <a:pt x="25986" y="3603"/>
                  </a:lnTo>
                  <a:lnTo>
                    <a:pt x="26586" y="3036"/>
                  </a:lnTo>
                  <a:cubicBezTo>
                    <a:pt x="26486" y="2869"/>
                    <a:pt x="26419" y="2669"/>
                    <a:pt x="26386" y="2469"/>
                  </a:cubicBezTo>
                  <a:cubicBezTo>
                    <a:pt x="26386" y="2402"/>
                    <a:pt x="26386" y="2336"/>
                    <a:pt x="26386" y="2269"/>
                  </a:cubicBezTo>
                  <a:cubicBezTo>
                    <a:pt x="26386" y="2202"/>
                    <a:pt x="26419" y="1769"/>
                    <a:pt x="26419" y="1769"/>
                  </a:cubicBezTo>
                  <a:lnTo>
                    <a:pt x="26553" y="1368"/>
                  </a:lnTo>
                  <a:lnTo>
                    <a:pt x="26386" y="1135"/>
                  </a:lnTo>
                  <a:lnTo>
                    <a:pt x="26586" y="668"/>
                  </a:lnTo>
                  <a:lnTo>
                    <a:pt x="26353" y="634"/>
                  </a:lnTo>
                  <a:lnTo>
                    <a:pt x="26319" y="268"/>
                  </a:lnTo>
                  <a:lnTo>
                    <a:pt x="26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4"/>
            <p:cNvSpPr/>
            <p:nvPr/>
          </p:nvSpPr>
          <p:spPr>
            <a:xfrm>
              <a:off x="4735560" y="2287235"/>
              <a:ext cx="405918" cy="4317"/>
            </a:xfrm>
            <a:custGeom>
              <a:avLst/>
              <a:gdLst/>
              <a:ahLst/>
              <a:cxnLst/>
              <a:rect l="l" t="t" r="r" b="b"/>
              <a:pathLst>
                <a:path w="37795" h="402" fill="none" extrusionOk="0">
                  <a:moveTo>
                    <a:pt x="1" y="234"/>
                  </a:moveTo>
                  <a:cubicBezTo>
                    <a:pt x="1" y="234"/>
                    <a:pt x="8340" y="101"/>
                    <a:pt x="11743" y="234"/>
                  </a:cubicBezTo>
                  <a:cubicBezTo>
                    <a:pt x="15145" y="401"/>
                    <a:pt x="22417" y="201"/>
                    <a:pt x="23317" y="234"/>
                  </a:cubicBezTo>
                  <a:cubicBezTo>
                    <a:pt x="24218" y="268"/>
                    <a:pt x="30823" y="1"/>
                    <a:pt x="33124" y="168"/>
                  </a:cubicBezTo>
                  <a:cubicBezTo>
                    <a:pt x="34692" y="268"/>
                    <a:pt x="36260" y="268"/>
                    <a:pt x="37794" y="101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4"/>
            <p:cNvSpPr/>
            <p:nvPr/>
          </p:nvSpPr>
          <p:spPr>
            <a:xfrm>
              <a:off x="4735560" y="2350651"/>
              <a:ext cx="405918" cy="4307"/>
            </a:xfrm>
            <a:custGeom>
              <a:avLst/>
              <a:gdLst/>
              <a:ahLst/>
              <a:cxnLst/>
              <a:rect l="l" t="t" r="r" b="b"/>
              <a:pathLst>
                <a:path w="37795" h="401" fill="none" extrusionOk="0">
                  <a:moveTo>
                    <a:pt x="1" y="267"/>
                  </a:moveTo>
                  <a:cubicBezTo>
                    <a:pt x="1" y="267"/>
                    <a:pt x="8340" y="100"/>
                    <a:pt x="11743" y="267"/>
                  </a:cubicBezTo>
                  <a:cubicBezTo>
                    <a:pt x="15145" y="400"/>
                    <a:pt x="22417" y="234"/>
                    <a:pt x="23317" y="267"/>
                  </a:cubicBezTo>
                  <a:cubicBezTo>
                    <a:pt x="24218" y="300"/>
                    <a:pt x="30823" y="0"/>
                    <a:pt x="33124" y="200"/>
                  </a:cubicBezTo>
                  <a:cubicBezTo>
                    <a:pt x="34692" y="300"/>
                    <a:pt x="36260" y="267"/>
                    <a:pt x="37794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4"/>
            <p:cNvSpPr/>
            <p:nvPr/>
          </p:nvSpPr>
          <p:spPr>
            <a:xfrm>
              <a:off x="4735560" y="2414057"/>
              <a:ext cx="405918" cy="4672"/>
            </a:xfrm>
            <a:custGeom>
              <a:avLst/>
              <a:gdLst/>
              <a:ahLst/>
              <a:cxnLst/>
              <a:rect l="l" t="t" r="r" b="b"/>
              <a:pathLst>
                <a:path w="37795" h="435" fill="none" extrusionOk="0">
                  <a:moveTo>
                    <a:pt x="1" y="267"/>
                  </a:moveTo>
                  <a:cubicBezTo>
                    <a:pt x="1" y="267"/>
                    <a:pt x="8340" y="100"/>
                    <a:pt x="11743" y="267"/>
                  </a:cubicBezTo>
                  <a:cubicBezTo>
                    <a:pt x="15145" y="434"/>
                    <a:pt x="22417" y="234"/>
                    <a:pt x="23317" y="267"/>
                  </a:cubicBezTo>
                  <a:cubicBezTo>
                    <a:pt x="24218" y="301"/>
                    <a:pt x="30823" y="0"/>
                    <a:pt x="33124" y="201"/>
                  </a:cubicBezTo>
                  <a:cubicBezTo>
                    <a:pt x="34692" y="301"/>
                    <a:pt x="36260" y="267"/>
                    <a:pt x="37794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4"/>
            <p:cNvSpPr/>
            <p:nvPr/>
          </p:nvSpPr>
          <p:spPr>
            <a:xfrm>
              <a:off x="4735560" y="2477462"/>
              <a:ext cx="405918" cy="4672"/>
            </a:xfrm>
            <a:custGeom>
              <a:avLst/>
              <a:gdLst/>
              <a:ahLst/>
              <a:cxnLst/>
              <a:rect l="l" t="t" r="r" b="b"/>
              <a:pathLst>
                <a:path w="37795" h="435" fill="none" extrusionOk="0">
                  <a:moveTo>
                    <a:pt x="1" y="267"/>
                  </a:moveTo>
                  <a:cubicBezTo>
                    <a:pt x="1" y="267"/>
                    <a:pt x="8340" y="101"/>
                    <a:pt x="11743" y="267"/>
                  </a:cubicBezTo>
                  <a:cubicBezTo>
                    <a:pt x="15145" y="434"/>
                    <a:pt x="22417" y="234"/>
                    <a:pt x="23317" y="267"/>
                  </a:cubicBezTo>
                  <a:cubicBezTo>
                    <a:pt x="24218" y="301"/>
                    <a:pt x="30823" y="1"/>
                    <a:pt x="33124" y="201"/>
                  </a:cubicBezTo>
                  <a:cubicBezTo>
                    <a:pt x="34692" y="301"/>
                    <a:pt x="36227" y="267"/>
                    <a:pt x="37794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4"/>
            <p:cNvSpPr/>
            <p:nvPr/>
          </p:nvSpPr>
          <p:spPr>
            <a:xfrm>
              <a:off x="4769593" y="2541233"/>
              <a:ext cx="336774" cy="4307"/>
            </a:xfrm>
            <a:custGeom>
              <a:avLst/>
              <a:gdLst/>
              <a:ahLst/>
              <a:cxnLst/>
              <a:rect l="l" t="t" r="r" b="b"/>
              <a:pathLst>
                <a:path w="31357" h="401" fill="none" extrusionOk="0">
                  <a:moveTo>
                    <a:pt x="1" y="267"/>
                  </a:moveTo>
                  <a:cubicBezTo>
                    <a:pt x="1" y="267"/>
                    <a:pt x="6939" y="100"/>
                    <a:pt x="9774" y="267"/>
                  </a:cubicBezTo>
                  <a:cubicBezTo>
                    <a:pt x="12576" y="400"/>
                    <a:pt x="18614" y="200"/>
                    <a:pt x="19348" y="267"/>
                  </a:cubicBezTo>
                  <a:cubicBezTo>
                    <a:pt x="20082" y="300"/>
                    <a:pt x="25619" y="0"/>
                    <a:pt x="27487" y="200"/>
                  </a:cubicBezTo>
                  <a:cubicBezTo>
                    <a:pt x="28788" y="300"/>
                    <a:pt x="30089" y="267"/>
                    <a:pt x="31356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4"/>
            <p:cNvSpPr/>
            <p:nvPr/>
          </p:nvSpPr>
          <p:spPr>
            <a:xfrm>
              <a:off x="4769593" y="2227417"/>
              <a:ext cx="336774" cy="4307"/>
            </a:xfrm>
            <a:custGeom>
              <a:avLst/>
              <a:gdLst/>
              <a:ahLst/>
              <a:cxnLst/>
              <a:rect l="l" t="t" r="r" b="b"/>
              <a:pathLst>
                <a:path w="31357" h="401" fill="none" extrusionOk="0">
                  <a:moveTo>
                    <a:pt x="1" y="267"/>
                  </a:moveTo>
                  <a:cubicBezTo>
                    <a:pt x="1" y="267"/>
                    <a:pt x="6939" y="100"/>
                    <a:pt x="9774" y="267"/>
                  </a:cubicBezTo>
                  <a:cubicBezTo>
                    <a:pt x="12576" y="401"/>
                    <a:pt x="18614" y="200"/>
                    <a:pt x="19348" y="267"/>
                  </a:cubicBezTo>
                  <a:cubicBezTo>
                    <a:pt x="20082" y="300"/>
                    <a:pt x="25619" y="0"/>
                    <a:pt x="27487" y="200"/>
                  </a:cubicBezTo>
                  <a:cubicBezTo>
                    <a:pt x="28788" y="300"/>
                    <a:pt x="30089" y="267"/>
                    <a:pt x="31356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4"/>
            <p:cNvSpPr/>
            <p:nvPr/>
          </p:nvSpPr>
          <p:spPr>
            <a:xfrm>
              <a:off x="4769593" y="2099167"/>
              <a:ext cx="21512" cy="18279"/>
            </a:xfrm>
            <a:custGeom>
              <a:avLst/>
              <a:gdLst/>
              <a:ahLst/>
              <a:cxnLst/>
              <a:rect l="l" t="t" r="r" b="b"/>
              <a:pathLst>
                <a:path w="2003" h="1702" extrusionOk="0">
                  <a:moveTo>
                    <a:pt x="1168" y="0"/>
                  </a:moveTo>
                  <a:cubicBezTo>
                    <a:pt x="401" y="0"/>
                    <a:pt x="1" y="901"/>
                    <a:pt x="534" y="1435"/>
                  </a:cubicBezTo>
                  <a:cubicBezTo>
                    <a:pt x="719" y="1620"/>
                    <a:pt x="940" y="1702"/>
                    <a:pt x="1153" y="1702"/>
                  </a:cubicBezTo>
                  <a:cubicBezTo>
                    <a:pt x="1593" y="1702"/>
                    <a:pt x="2002" y="1351"/>
                    <a:pt x="2002" y="834"/>
                  </a:cubicBezTo>
                  <a:cubicBezTo>
                    <a:pt x="2002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4"/>
            <p:cNvSpPr/>
            <p:nvPr/>
          </p:nvSpPr>
          <p:spPr>
            <a:xfrm>
              <a:off x="4772815" y="2068001"/>
              <a:ext cx="18290" cy="18634"/>
            </a:xfrm>
            <a:custGeom>
              <a:avLst/>
              <a:gdLst/>
              <a:ahLst/>
              <a:cxnLst/>
              <a:rect l="l" t="t" r="r" b="b"/>
              <a:pathLst>
                <a:path w="1703" h="1735" extrusionOk="0">
                  <a:moveTo>
                    <a:pt x="868" y="0"/>
                  </a:moveTo>
                  <a:cubicBezTo>
                    <a:pt x="368" y="0"/>
                    <a:pt x="1" y="401"/>
                    <a:pt x="1" y="868"/>
                  </a:cubicBezTo>
                  <a:cubicBezTo>
                    <a:pt x="1" y="1335"/>
                    <a:pt x="368" y="1735"/>
                    <a:pt x="868" y="1735"/>
                  </a:cubicBezTo>
                  <a:cubicBezTo>
                    <a:pt x="1335" y="1735"/>
                    <a:pt x="1702" y="1335"/>
                    <a:pt x="1702" y="868"/>
                  </a:cubicBezTo>
                  <a:cubicBezTo>
                    <a:pt x="1702" y="401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4"/>
            <p:cNvSpPr/>
            <p:nvPr/>
          </p:nvSpPr>
          <p:spPr>
            <a:xfrm>
              <a:off x="4769593" y="2037190"/>
              <a:ext cx="21512" cy="18645"/>
            </a:xfrm>
            <a:custGeom>
              <a:avLst/>
              <a:gdLst/>
              <a:ahLst/>
              <a:cxnLst/>
              <a:rect l="l" t="t" r="r" b="b"/>
              <a:pathLst>
                <a:path w="2003" h="1736" extrusionOk="0">
                  <a:moveTo>
                    <a:pt x="1168" y="1"/>
                  </a:moveTo>
                  <a:cubicBezTo>
                    <a:pt x="401" y="1"/>
                    <a:pt x="1" y="935"/>
                    <a:pt x="534" y="1468"/>
                  </a:cubicBezTo>
                  <a:cubicBezTo>
                    <a:pt x="719" y="1653"/>
                    <a:pt x="940" y="1735"/>
                    <a:pt x="1153" y="1735"/>
                  </a:cubicBezTo>
                  <a:cubicBezTo>
                    <a:pt x="1593" y="1735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4"/>
            <p:cNvSpPr/>
            <p:nvPr/>
          </p:nvSpPr>
          <p:spPr>
            <a:xfrm>
              <a:off x="4803626" y="2117435"/>
              <a:ext cx="18645" cy="18645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401" y="1"/>
                    <a:pt x="1" y="401"/>
                    <a:pt x="1" y="868"/>
                  </a:cubicBezTo>
                  <a:cubicBezTo>
                    <a:pt x="1" y="1335"/>
                    <a:pt x="401" y="1735"/>
                    <a:pt x="868" y="1735"/>
                  </a:cubicBezTo>
                  <a:cubicBezTo>
                    <a:pt x="1335" y="1735"/>
                    <a:pt x="1735" y="1335"/>
                    <a:pt x="1735" y="868"/>
                  </a:cubicBezTo>
                  <a:cubicBezTo>
                    <a:pt x="1735" y="401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4"/>
            <p:cNvSpPr/>
            <p:nvPr/>
          </p:nvSpPr>
          <p:spPr>
            <a:xfrm>
              <a:off x="4800759" y="20866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35" y="1"/>
                  </a:moveTo>
                  <a:cubicBezTo>
                    <a:pt x="368" y="1"/>
                    <a:pt x="1" y="935"/>
                    <a:pt x="535" y="1469"/>
                  </a:cubicBezTo>
                  <a:cubicBezTo>
                    <a:pt x="708" y="1642"/>
                    <a:pt x="925" y="1721"/>
                    <a:pt x="1137" y="1721"/>
                  </a:cubicBezTo>
                  <a:cubicBezTo>
                    <a:pt x="1578" y="1721"/>
                    <a:pt x="2002" y="1385"/>
                    <a:pt x="2002" y="868"/>
                  </a:cubicBezTo>
                  <a:cubicBezTo>
                    <a:pt x="2002" y="368"/>
                    <a:pt x="1602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4"/>
            <p:cNvSpPr/>
            <p:nvPr/>
          </p:nvSpPr>
          <p:spPr>
            <a:xfrm>
              <a:off x="4803626" y="2055823"/>
              <a:ext cx="18645" cy="18279"/>
            </a:xfrm>
            <a:custGeom>
              <a:avLst/>
              <a:gdLst/>
              <a:ahLst/>
              <a:cxnLst/>
              <a:rect l="l" t="t" r="r" b="b"/>
              <a:pathLst>
                <a:path w="1736" h="1702" extrusionOk="0">
                  <a:moveTo>
                    <a:pt x="868" y="0"/>
                  </a:moveTo>
                  <a:cubicBezTo>
                    <a:pt x="401" y="0"/>
                    <a:pt x="1" y="367"/>
                    <a:pt x="1" y="867"/>
                  </a:cubicBezTo>
                  <a:cubicBezTo>
                    <a:pt x="1" y="1334"/>
                    <a:pt x="401" y="1701"/>
                    <a:pt x="868" y="1701"/>
                  </a:cubicBezTo>
                  <a:cubicBezTo>
                    <a:pt x="1335" y="1701"/>
                    <a:pt x="1735" y="1334"/>
                    <a:pt x="1735" y="867"/>
                  </a:cubicBezTo>
                  <a:cubicBezTo>
                    <a:pt x="1735" y="367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4"/>
            <p:cNvSpPr/>
            <p:nvPr/>
          </p:nvSpPr>
          <p:spPr>
            <a:xfrm>
              <a:off x="4835512" y="2099145"/>
              <a:ext cx="21501" cy="18419"/>
            </a:xfrm>
            <a:custGeom>
              <a:avLst/>
              <a:gdLst/>
              <a:ahLst/>
              <a:cxnLst/>
              <a:rect l="l" t="t" r="r" b="b"/>
              <a:pathLst>
                <a:path w="2002" h="1715" extrusionOk="0">
                  <a:moveTo>
                    <a:pt x="1193" y="0"/>
                  </a:moveTo>
                  <a:cubicBezTo>
                    <a:pt x="1174" y="0"/>
                    <a:pt x="1154" y="1"/>
                    <a:pt x="1135" y="2"/>
                  </a:cubicBezTo>
                  <a:cubicBezTo>
                    <a:pt x="367" y="2"/>
                    <a:pt x="0" y="903"/>
                    <a:pt x="534" y="1470"/>
                  </a:cubicBezTo>
                  <a:cubicBezTo>
                    <a:pt x="713" y="1639"/>
                    <a:pt x="926" y="1714"/>
                    <a:pt x="1133" y="1714"/>
                  </a:cubicBezTo>
                  <a:cubicBezTo>
                    <a:pt x="1581" y="1714"/>
                    <a:pt x="2002" y="1361"/>
                    <a:pt x="2002" y="836"/>
                  </a:cubicBezTo>
                  <a:cubicBezTo>
                    <a:pt x="2002" y="388"/>
                    <a:pt x="1663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4838734" y="2068001"/>
              <a:ext cx="18279" cy="18634"/>
            </a:xfrm>
            <a:custGeom>
              <a:avLst/>
              <a:gdLst/>
              <a:ahLst/>
              <a:cxnLst/>
              <a:rect l="l" t="t" r="r" b="b"/>
              <a:pathLst>
                <a:path w="1702" h="1735" extrusionOk="0">
                  <a:moveTo>
                    <a:pt x="835" y="0"/>
                  </a:moveTo>
                  <a:cubicBezTo>
                    <a:pt x="368" y="0"/>
                    <a:pt x="1" y="401"/>
                    <a:pt x="1" y="868"/>
                  </a:cubicBezTo>
                  <a:cubicBezTo>
                    <a:pt x="1" y="1335"/>
                    <a:pt x="368" y="1735"/>
                    <a:pt x="835" y="1735"/>
                  </a:cubicBezTo>
                  <a:cubicBezTo>
                    <a:pt x="1335" y="1735"/>
                    <a:pt x="1702" y="1335"/>
                    <a:pt x="1702" y="868"/>
                  </a:cubicBezTo>
                  <a:cubicBezTo>
                    <a:pt x="1702" y="401"/>
                    <a:pt x="1335" y="0"/>
                    <a:pt x="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4835512" y="2037190"/>
              <a:ext cx="21501" cy="18645"/>
            </a:xfrm>
            <a:custGeom>
              <a:avLst/>
              <a:gdLst/>
              <a:ahLst/>
              <a:cxnLst/>
              <a:rect l="l" t="t" r="r" b="b"/>
              <a:pathLst>
                <a:path w="2002" h="1736" extrusionOk="0">
                  <a:moveTo>
                    <a:pt x="1135" y="1"/>
                  </a:moveTo>
                  <a:cubicBezTo>
                    <a:pt x="367" y="1"/>
                    <a:pt x="0" y="935"/>
                    <a:pt x="534" y="1468"/>
                  </a:cubicBezTo>
                  <a:cubicBezTo>
                    <a:pt x="719" y="1653"/>
                    <a:pt x="939" y="1735"/>
                    <a:pt x="1153" y="1735"/>
                  </a:cubicBezTo>
                  <a:cubicBezTo>
                    <a:pt x="1593" y="1735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4"/>
            <p:cNvSpPr/>
            <p:nvPr/>
          </p:nvSpPr>
          <p:spPr>
            <a:xfrm>
              <a:off x="4866420" y="2117789"/>
              <a:ext cx="21759" cy="18398"/>
            </a:xfrm>
            <a:custGeom>
              <a:avLst/>
              <a:gdLst/>
              <a:ahLst/>
              <a:cxnLst/>
              <a:rect l="l" t="t" r="r" b="b"/>
              <a:pathLst>
                <a:path w="2026" h="1713" extrusionOk="0">
                  <a:moveTo>
                    <a:pt x="1119" y="0"/>
                  </a:moveTo>
                  <a:cubicBezTo>
                    <a:pt x="346" y="0"/>
                    <a:pt x="1" y="944"/>
                    <a:pt x="558" y="1469"/>
                  </a:cubicBezTo>
                  <a:cubicBezTo>
                    <a:pt x="727" y="1637"/>
                    <a:pt x="936" y="1713"/>
                    <a:pt x="1142" y="1713"/>
                  </a:cubicBezTo>
                  <a:cubicBezTo>
                    <a:pt x="1589" y="1713"/>
                    <a:pt x="2026" y="1360"/>
                    <a:pt x="2026" y="835"/>
                  </a:cubicBezTo>
                  <a:cubicBezTo>
                    <a:pt x="1993" y="368"/>
                    <a:pt x="1626" y="1"/>
                    <a:pt x="1159" y="1"/>
                  </a:cubicBezTo>
                  <a:cubicBezTo>
                    <a:pt x="1145" y="0"/>
                    <a:pt x="1132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4"/>
            <p:cNvSpPr/>
            <p:nvPr/>
          </p:nvSpPr>
          <p:spPr>
            <a:xfrm>
              <a:off x="4866323" y="2086623"/>
              <a:ext cx="21856" cy="18484"/>
            </a:xfrm>
            <a:custGeom>
              <a:avLst/>
              <a:gdLst/>
              <a:ahLst/>
              <a:cxnLst/>
              <a:rect l="l" t="t" r="r" b="b"/>
              <a:pathLst>
                <a:path w="2035" h="1721" extrusionOk="0">
                  <a:moveTo>
                    <a:pt x="1168" y="1"/>
                  </a:moveTo>
                  <a:cubicBezTo>
                    <a:pt x="400" y="1"/>
                    <a:pt x="0" y="935"/>
                    <a:pt x="567" y="1469"/>
                  </a:cubicBezTo>
                  <a:cubicBezTo>
                    <a:pt x="741" y="1642"/>
                    <a:pt x="957" y="1721"/>
                    <a:pt x="1170" y="1721"/>
                  </a:cubicBezTo>
                  <a:cubicBezTo>
                    <a:pt x="1610" y="1721"/>
                    <a:pt x="2035" y="1385"/>
                    <a:pt x="2035" y="868"/>
                  </a:cubicBezTo>
                  <a:cubicBezTo>
                    <a:pt x="2035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4866323" y="2055823"/>
              <a:ext cx="21856" cy="18484"/>
            </a:xfrm>
            <a:custGeom>
              <a:avLst/>
              <a:gdLst/>
              <a:ahLst/>
              <a:cxnLst/>
              <a:rect l="l" t="t" r="r" b="b"/>
              <a:pathLst>
                <a:path w="2035" h="1721" extrusionOk="0">
                  <a:moveTo>
                    <a:pt x="1168" y="0"/>
                  </a:moveTo>
                  <a:cubicBezTo>
                    <a:pt x="400" y="0"/>
                    <a:pt x="0" y="934"/>
                    <a:pt x="567" y="1468"/>
                  </a:cubicBezTo>
                  <a:cubicBezTo>
                    <a:pt x="741" y="1642"/>
                    <a:pt x="957" y="1720"/>
                    <a:pt x="1170" y="1720"/>
                  </a:cubicBezTo>
                  <a:cubicBezTo>
                    <a:pt x="1610" y="1720"/>
                    <a:pt x="2035" y="1385"/>
                    <a:pt x="2035" y="867"/>
                  </a:cubicBezTo>
                  <a:cubicBezTo>
                    <a:pt x="2035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4901430" y="2099167"/>
              <a:ext cx="21501" cy="18279"/>
            </a:xfrm>
            <a:custGeom>
              <a:avLst/>
              <a:gdLst/>
              <a:ahLst/>
              <a:cxnLst/>
              <a:rect l="l" t="t" r="r" b="b"/>
              <a:pathLst>
                <a:path w="2002" h="1702" extrusionOk="0">
                  <a:moveTo>
                    <a:pt x="1134" y="0"/>
                  </a:moveTo>
                  <a:cubicBezTo>
                    <a:pt x="367" y="0"/>
                    <a:pt x="0" y="901"/>
                    <a:pt x="534" y="1435"/>
                  </a:cubicBezTo>
                  <a:cubicBezTo>
                    <a:pt x="708" y="1620"/>
                    <a:pt x="925" y="1702"/>
                    <a:pt x="1137" y="1702"/>
                  </a:cubicBezTo>
                  <a:cubicBezTo>
                    <a:pt x="1577" y="1702"/>
                    <a:pt x="2002" y="1351"/>
                    <a:pt x="2002" y="834"/>
                  </a:cubicBezTo>
                  <a:cubicBezTo>
                    <a:pt x="2002" y="367"/>
                    <a:pt x="1601" y="0"/>
                    <a:pt x="1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4"/>
            <p:cNvSpPr/>
            <p:nvPr/>
          </p:nvSpPr>
          <p:spPr>
            <a:xfrm>
              <a:off x="4904652" y="2068001"/>
              <a:ext cx="18279" cy="18634"/>
            </a:xfrm>
            <a:custGeom>
              <a:avLst/>
              <a:gdLst/>
              <a:ahLst/>
              <a:cxnLst/>
              <a:rect l="l" t="t" r="r" b="b"/>
              <a:pathLst>
                <a:path w="1702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68"/>
                  </a:cubicBezTo>
                  <a:cubicBezTo>
                    <a:pt x="0" y="1335"/>
                    <a:pt x="367" y="1735"/>
                    <a:pt x="834" y="1735"/>
                  </a:cubicBezTo>
                  <a:cubicBezTo>
                    <a:pt x="1301" y="1735"/>
                    <a:pt x="1702" y="1335"/>
                    <a:pt x="1702" y="868"/>
                  </a:cubicBezTo>
                  <a:cubicBezTo>
                    <a:pt x="1702" y="401"/>
                    <a:pt x="1301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4"/>
            <p:cNvSpPr/>
            <p:nvPr/>
          </p:nvSpPr>
          <p:spPr>
            <a:xfrm>
              <a:off x="4901430" y="2037190"/>
              <a:ext cx="21501" cy="18645"/>
            </a:xfrm>
            <a:custGeom>
              <a:avLst/>
              <a:gdLst/>
              <a:ahLst/>
              <a:cxnLst/>
              <a:rect l="l" t="t" r="r" b="b"/>
              <a:pathLst>
                <a:path w="2002" h="1736" extrusionOk="0">
                  <a:moveTo>
                    <a:pt x="1134" y="1"/>
                  </a:moveTo>
                  <a:cubicBezTo>
                    <a:pt x="367" y="1"/>
                    <a:pt x="0" y="935"/>
                    <a:pt x="534" y="1468"/>
                  </a:cubicBezTo>
                  <a:cubicBezTo>
                    <a:pt x="708" y="1653"/>
                    <a:pt x="925" y="1735"/>
                    <a:pt x="1137" y="1735"/>
                  </a:cubicBezTo>
                  <a:cubicBezTo>
                    <a:pt x="1577" y="1735"/>
                    <a:pt x="2002" y="1385"/>
                    <a:pt x="2002" y="868"/>
                  </a:cubicBezTo>
                  <a:cubicBezTo>
                    <a:pt x="2002" y="401"/>
                    <a:pt x="1601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4932328" y="2117789"/>
              <a:ext cx="21663" cy="18398"/>
            </a:xfrm>
            <a:custGeom>
              <a:avLst/>
              <a:gdLst/>
              <a:ahLst/>
              <a:cxnLst/>
              <a:rect l="l" t="t" r="r" b="b"/>
              <a:pathLst>
                <a:path w="2017" h="1713" extrusionOk="0">
                  <a:moveTo>
                    <a:pt x="1119" y="0"/>
                  </a:moveTo>
                  <a:cubicBezTo>
                    <a:pt x="347" y="0"/>
                    <a:pt x="1" y="944"/>
                    <a:pt x="526" y="1469"/>
                  </a:cubicBezTo>
                  <a:cubicBezTo>
                    <a:pt x="705" y="1637"/>
                    <a:pt x="921" y="1713"/>
                    <a:pt x="1131" y="1713"/>
                  </a:cubicBezTo>
                  <a:cubicBezTo>
                    <a:pt x="1586" y="1713"/>
                    <a:pt x="2016" y="1360"/>
                    <a:pt x="1993" y="835"/>
                  </a:cubicBezTo>
                  <a:cubicBezTo>
                    <a:pt x="1993" y="368"/>
                    <a:pt x="1593" y="1"/>
                    <a:pt x="1159" y="1"/>
                  </a:cubicBezTo>
                  <a:cubicBezTo>
                    <a:pt x="1146" y="0"/>
                    <a:pt x="1132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4"/>
            <p:cNvSpPr/>
            <p:nvPr/>
          </p:nvSpPr>
          <p:spPr>
            <a:xfrm>
              <a:off x="4932231" y="20866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68" y="1"/>
                  </a:moveTo>
                  <a:cubicBezTo>
                    <a:pt x="401" y="1"/>
                    <a:pt x="1" y="935"/>
                    <a:pt x="535" y="1469"/>
                  </a:cubicBezTo>
                  <a:cubicBezTo>
                    <a:pt x="719" y="1642"/>
                    <a:pt x="939" y="1721"/>
                    <a:pt x="1152" y="1721"/>
                  </a:cubicBezTo>
                  <a:cubicBezTo>
                    <a:pt x="1593" y="1721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4"/>
            <p:cNvSpPr/>
            <p:nvPr/>
          </p:nvSpPr>
          <p:spPr>
            <a:xfrm>
              <a:off x="4932231" y="20558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68" y="0"/>
                  </a:moveTo>
                  <a:cubicBezTo>
                    <a:pt x="401" y="0"/>
                    <a:pt x="1" y="934"/>
                    <a:pt x="535" y="1468"/>
                  </a:cubicBezTo>
                  <a:cubicBezTo>
                    <a:pt x="719" y="1642"/>
                    <a:pt x="939" y="1720"/>
                    <a:pt x="1152" y="1720"/>
                  </a:cubicBezTo>
                  <a:cubicBezTo>
                    <a:pt x="1593" y="1720"/>
                    <a:pt x="2002" y="1385"/>
                    <a:pt x="2002" y="867"/>
                  </a:cubicBezTo>
                  <a:cubicBezTo>
                    <a:pt x="2002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4"/>
            <p:cNvSpPr/>
            <p:nvPr/>
          </p:nvSpPr>
          <p:spPr>
            <a:xfrm>
              <a:off x="4967338" y="2099145"/>
              <a:ext cx="21512" cy="18419"/>
            </a:xfrm>
            <a:custGeom>
              <a:avLst/>
              <a:gdLst/>
              <a:ahLst/>
              <a:cxnLst/>
              <a:rect l="l" t="t" r="r" b="b"/>
              <a:pathLst>
                <a:path w="2003" h="1715" extrusionOk="0">
                  <a:moveTo>
                    <a:pt x="1189" y="0"/>
                  </a:moveTo>
                  <a:cubicBezTo>
                    <a:pt x="1171" y="0"/>
                    <a:pt x="1153" y="1"/>
                    <a:pt x="1135" y="2"/>
                  </a:cubicBezTo>
                  <a:cubicBezTo>
                    <a:pt x="368" y="2"/>
                    <a:pt x="1" y="903"/>
                    <a:pt x="535" y="1470"/>
                  </a:cubicBezTo>
                  <a:cubicBezTo>
                    <a:pt x="703" y="1639"/>
                    <a:pt x="912" y="1714"/>
                    <a:pt x="1118" y="1714"/>
                  </a:cubicBezTo>
                  <a:cubicBezTo>
                    <a:pt x="1565" y="1714"/>
                    <a:pt x="2002" y="1361"/>
                    <a:pt x="2002" y="836"/>
                  </a:cubicBezTo>
                  <a:cubicBezTo>
                    <a:pt x="2002" y="388"/>
                    <a:pt x="1633" y="0"/>
                    <a:pt x="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4966984" y="2068356"/>
              <a:ext cx="22114" cy="18677"/>
            </a:xfrm>
            <a:custGeom>
              <a:avLst/>
              <a:gdLst/>
              <a:ahLst/>
              <a:cxnLst/>
              <a:rect l="l" t="t" r="r" b="b"/>
              <a:pathLst>
                <a:path w="2059" h="1739" extrusionOk="0">
                  <a:moveTo>
                    <a:pt x="1168" y="1"/>
                  </a:moveTo>
                  <a:cubicBezTo>
                    <a:pt x="401" y="1"/>
                    <a:pt x="1" y="935"/>
                    <a:pt x="568" y="1502"/>
                  </a:cubicBezTo>
                  <a:cubicBezTo>
                    <a:pt x="741" y="1665"/>
                    <a:pt x="950" y="1738"/>
                    <a:pt x="1154" y="1738"/>
                  </a:cubicBezTo>
                  <a:cubicBezTo>
                    <a:pt x="1617" y="1738"/>
                    <a:pt x="2058" y="1367"/>
                    <a:pt x="2035" y="835"/>
                  </a:cubicBezTo>
                  <a:cubicBezTo>
                    <a:pt x="2035" y="368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4967338" y="2037190"/>
              <a:ext cx="21512" cy="18645"/>
            </a:xfrm>
            <a:custGeom>
              <a:avLst/>
              <a:gdLst/>
              <a:ahLst/>
              <a:cxnLst/>
              <a:rect l="l" t="t" r="r" b="b"/>
              <a:pathLst>
                <a:path w="2003" h="1736" extrusionOk="0">
                  <a:moveTo>
                    <a:pt x="1135" y="1"/>
                  </a:moveTo>
                  <a:cubicBezTo>
                    <a:pt x="368" y="34"/>
                    <a:pt x="1" y="935"/>
                    <a:pt x="535" y="1468"/>
                  </a:cubicBezTo>
                  <a:cubicBezTo>
                    <a:pt x="709" y="1653"/>
                    <a:pt x="925" y="1735"/>
                    <a:pt x="1138" y="1735"/>
                  </a:cubicBezTo>
                  <a:cubicBezTo>
                    <a:pt x="1578" y="1735"/>
                    <a:pt x="2002" y="1385"/>
                    <a:pt x="2002" y="868"/>
                  </a:cubicBezTo>
                  <a:cubicBezTo>
                    <a:pt x="2002" y="401"/>
                    <a:pt x="1602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4998246" y="2117789"/>
              <a:ext cx="21416" cy="18398"/>
            </a:xfrm>
            <a:custGeom>
              <a:avLst/>
              <a:gdLst/>
              <a:ahLst/>
              <a:cxnLst/>
              <a:rect l="l" t="t" r="r" b="b"/>
              <a:pathLst>
                <a:path w="1994" h="1713" extrusionOk="0">
                  <a:moveTo>
                    <a:pt x="1086" y="0"/>
                  </a:moveTo>
                  <a:cubicBezTo>
                    <a:pt x="346" y="0"/>
                    <a:pt x="1" y="911"/>
                    <a:pt x="525" y="1469"/>
                  </a:cubicBezTo>
                  <a:cubicBezTo>
                    <a:pt x="694" y="1637"/>
                    <a:pt x="903" y="1713"/>
                    <a:pt x="1109" y="1713"/>
                  </a:cubicBezTo>
                  <a:cubicBezTo>
                    <a:pt x="1556" y="1713"/>
                    <a:pt x="1993" y="1360"/>
                    <a:pt x="1993" y="835"/>
                  </a:cubicBezTo>
                  <a:cubicBezTo>
                    <a:pt x="1993" y="368"/>
                    <a:pt x="1626" y="1"/>
                    <a:pt x="1126" y="1"/>
                  </a:cubicBezTo>
                  <a:cubicBezTo>
                    <a:pt x="1112" y="0"/>
                    <a:pt x="109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4"/>
            <p:cNvSpPr/>
            <p:nvPr/>
          </p:nvSpPr>
          <p:spPr>
            <a:xfrm>
              <a:off x="4998150" y="20866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35" y="1"/>
                  </a:moveTo>
                  <a:cubicBezTo>
                    <a:pt x="368" y="1"/>
                    <a:pt x="1" y="935"/>
                    <a:pt x="534" y="1469"/>
                  </a:cubicBezTo>
                  <a:cubicBezTo>
                    <a:pt x="708" y="1642"/>
                    <a:pt x="925" y="1721"/>
                    <a:pt x="1137" y="1721"/>
                  </a:cubicBezTo>
                  <a:cubicBezTo>
                    <a:pt x="1577" y="1721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4"/>
            <p:cNvSpPr/>
            <p:nvPr/>
          </p:nvSpPr>
          <p:spPr>
            <a:xfrm>
              <a:off x="4998150" y="20558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35" y="0"/>
                  </a:moveTo>
                  <a:cubicBezTo>
                    <a:pt x="368" y="0"/>
                    <a:pt x="1" y="934"/>
                    <a:pt x="534" y="1468"/>
                  </a:cubicBezTo>
                  <a:cubicBezTo>
                    <a:pt x="708" y="1642"/>
                    <a:pt x="925" y="1720"/>
                    <a:pt x="1137" y="1720"/>
                  </a:cubicBezTo>
                  <a:cubicBezTo>
                    <a:pt x="1577" y="1720"/>
                    <a:pt x="2002" y="1385"/>
                    <a:pt x="2002" y="867"/>
                  </a:cubicBezTo>
                  <a:cubicBezTo>
                    <a:pt x="2002" y="367"/>
                    <a:pt x="1635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4"/>
            <p:cNvSpPr/>
            <p:nvPr/>
          </p:nvSpPr>
          <p:spPr>
            <a:xfrm>
              <a:off x="5032903" y="2099167"/>
              <a:ext cx="21867" cy="18279"/>
            </a:xfrm>
            <a:custGeom>
              <a:avLst/>
              <a:gdLst/>
              <a:ahLst/>
              <a:cxnLst/>
              <a:rect l="l" t="t" r="r" b="b"/>
              <a:pathLst>
                <a:path w="2036" h="1702" extrusionOk="0">
                  <a:moveTo>
                    <a:pt x="1168" y="0"/>
                  </a:moveTo>
                  <a:cubicBezTo>
                    <a:pt x="401" y="0"/>
                    <a:pt x="0" y="901"/>
                    <a:pt x="567" y="1435"/>
                  </a:cubicBezTo>
                  <a:cubicBezTo>
                    <a:pt x="741" y="1620"/>
                    <a:pt x="958" y="1702"/>
                    <a:pt x="1171" y="1702"/>
                  </a:cubicBezTo>
                  <a:cubicBezTo>
                    <a:pt x="1611" y="1702"/>
                    <a:pt x="2035" y="1351"/>
                    <a:pt x="2035" y="834"/>
                  </a:cubicBezTo>
                  <a:cubicBezTo>
                    <a:pt x="2035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5036124" y="2068001"/>
              <a:ext cx="18645" cy="18634"/>
            </a:xfrm>
            <a:custGeom>
              <a:avLst/>
              <a:gdLst/>
              <a:ahLst/>
              <a:cxnLst/>
              <a:rect l="l" t="t" r="r" b="b"/>
              <a:pathLst>
                <a:path w="1736" h="1735" extrusionOk="0">
                  <a:moveTo>
                    <a:pt x="868" y="0"/>
                  </a:moveTo>
                  <a:cubicBezTo>
                    <a:pt x="401" y="0"/>
                    <a:pt x="0" y="401"/>
                    <a:pt x="0" y="868"/>
                  </a:cubicBezTo>
                  <a:cubicBezTo>
                    <a:pt x="0" y="1335"/>
                    <a:pt x="401" y="1735"/>
                    <a:pt x="868" y="1735"/>
                  </a:cubicBezTo>
                  <a:cubicBezTo>
                    <a:pt x="1335" y="1735"/>
                    <a:pt x="1735" y="1335"/>
                    <a:pt x="1735" y="868"/>
                  </a:cubicBezTo>
                  <a:cubicBezTo>
                    <a:pt x="1735" y="401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5032903" y="2037190"/>
              <a:ext cx="21867" cy="18645"/>
            </a:xfrm>
            <a:custGeom>
              <a:avLst/>
              <a:gdLst/>
              <a:ahLst/>
              <a:cxnLst/>
              <a:rect l="l" t="t" r="r" b="b"/>
              <a:pathLst>
                <a:path w="2036" h="1736" extrusionOk="0">
                  <a:moveTo>
                    <a:pt x="1168" y="1"/>
                  </a:moveTo>
                  <a:cubicBezTo>
                    <a:pt x="401" y="1"/>
                    <a:pt x="0" y="935"/>
                    <a:pt x="567" y="1468"/>
                  </a:cubicBezTo>
                  <a:cubicBezTo>
                    <a:pt x="741" y="1653"/>
                    <a:pt x="958" y="1735"/>
                    <a:pt x="1171" y="1735"/>
                  </a:cubicBezTo>
                  <a:cubicBezTo>
                    <a:pt x="1611" y="1735"/>
                    <a:pt x="2035" y="1385"/>
                    <a:pt x="2035" y="868"/>
                  </a:cubicBezTo>
                  <a:cubicBezTo>
                    <a:pt x="2035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5066936" y="2117435"/>
              <a:ext cx="18634" cy="18645"/>
            </a:xfrm>
            <a:custGeom>
              <a:avLst/>
              <a:gdLst/>
              <a:ahLst/>
              <a:cxnLst/>
              <a:rect l="l" t="t" r="r" b="b"/>
              <a:pathLst>
                <a:path w="1735" h="1736" extrusionOk="0">
                  <a:moveTo>
                    <a:pt x="867" y="1"/>
                  </a:moveTo>
                  <a:cubicBezTo>
                    <a:pt x="400" y="1"/>
                    <a:pt x="0" y="401"/>
                    <a:pt x="0" y="868"/>
                  </a:cubicBezTo>
                  <a:cubicBezTo>
                    <a:pt x="0" y="1335"/>
                    <a:pt x="400" y="1735"/>
                    <a:pt x="867" y="1735"/>
                  </a:cubicBezTo>
                  <a:cubicBezTo>
                    <a:pt x="1334" y="1735"/>
                    <a:pt x="1735" y="1335"/>
                    <a:pt x="1735" y="868"/>
                  </a:cubicBezTo>
                  <a:cubicBezTo>
                    <a:pt x="1735" y="401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4"/>
            <p:cNvSpPr/>
            <p:nvPr/>
          </p:nvSpPr>
          <p:spPr>
            <a:xfrm>
              <a:off x="5064068" y="2086623"/>
              <a:ext cx="21501" cy="18484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2" y="1385"/>
                    <a:pt x="2002" y="868"/>
                  </a:cubicBezTo>
                  <a:cubicBezTo>
                    <a:pt x="2002" y="401"/>
                    <a:pt x="1601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4"/>
            <p:cNvSpPr/>
            <p:nvPr/>
          </p:nvSpPr>
          <p:spPr>
            <a:xfrm>
              <a:off x="5066936" y="2055823"/>
              <a:ext cx="18634" cy="18279"/>
            </a:xfrm>
            <a:custGeom>
              <a:avLst/>
              <a:gdLst/>
              <a:ahLst/>
              <a:cxnLst/>
              <a:rect l="l" t="t" r="r" b="b"/>
              <a:pathLst>
                <a:path w="1735" h="1702" extrusionOk="0">
                  <a:moveTo>
                    <a:pt x="867" y="0"/>
                  </a:moveTo>
                  <a:cubicBezTo>
                    <a:pt x="400" y="0"/>
                    <a:pt x="0" y="367"/>
                    <a:pt x="0" y="867"/>
                  </a:cubicBezTo>
                  <a:cubicBezTo>
                    <a:pt x="0" y="1334"/>
                    <a:pt x="400" y="1701"/>
                    <a:pt x="867" y="1701"/>
                  </a:cubicBezTo>
                  <a:cubicBezTo>
                    <a:pt x="1334" y="1701"/>
                    <a:pt x="1735" y="1334"/>
                    <a:pt x="1735" y="867"/>
                  </a:cubicBezTo>
                  <a:cubicBezTo>
                    <a:pt x="1735" y="367"/>
                    <a:pt x="1334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5098810" y="2099167"/>
              <a:ext cx="21512" cy="18279"/>
            </a:xfrm>
            <a:custGeom>
              <a:avLst/>
              <a:gdLst/>
              <a:ahLst/>
              <a:cxnLst/>
              <a:rect l="l" t="t" r="r" b="b"/>
              <a:pathLst>
                <a:path w="2003" h="1702" extrusionOk="0">
                  <a:moveTo>
                    <a:pt x="1168" y="0"/>
                  </a:moveTo>
                  <a:cubicBezTo>
                    <a:pt x="401" y="0"/>
                    <a:pt x="1" y="901"/>
                    <a:pt x="535" y="1435"/>
                  </a:cubicBezTo>
                  <a:cubicBezTo>
                    <a:pt x="720" y="1620"/>
                    <a:pt x="940" y="1702"/>
                    <a:pt x="1153" y="1702"/>
                  </a:cubicBezTo>
                  <a:cubicBezTo>
                    <a:pt x="1593" y="1702"/>
                    <a:pt x="2002" y="1351"/>
                    <a:pt x="2002" y="834"/>
                  </a:cubicBezTo>
                  <a:cubicBezTo>
                    <a:pt x="2002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5102043" y="2068001"/>
              <a:ext cx="18279" cy="18634"/>
            </a:xfrm>
            <a:custGeom>
              <a:avLst/>
              <a:gdLst/>
              <a:ahLst/>
              <a:cxnLst/>
              <a:rect l="l" t="t" r="r" b="b"/>
              <a:pathLst>
                <a:path w="1702" h="1735" extrusionOk="0">
                  <a:moveTo>
                    <a:pt x="867" y="0"/>
                  </a:moveTo>
                  <a:cubicBezTo>
                    <a:pt x="367" y="0"/>
                    <a:pt x="0" y="401"/>
                    <a:pt x="0" y="868"/>
                  </a:cubicBezTo>
                  <a:cubicBezTo>
                    <a:pt x="0" y="1335"/>
                    <a:pt x="367" y="1735"/>
                    <a:pt x="867" y="1735"/>
                  </a:cubicBezTo>
                  <a:cubicBezTo>
                    <a:pt x="1334" y="1735"/>
                    <a:pt x="1701" y="1335"/>
                    <a:pt x="1701" y="868"/>
                  </a:cubicBezTo>
                  <a:cubicBezTo>
                    <a:pt x="1701" y="401"/>
                    <a:pt x="1334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5098810" y="2037190"/>
              <a:ext cx="21512" cy="18645"/>
            </a:xfrm>
            <a:custGeom>
              <a:avLst/>
              <a:gdLst/>
              <a:ahLst/>
              <a:cxnLst/>
              <a:rect l="l" t="t" r="r" b="b"/>
              <a:pathLst>
                <a:path w="2003" h="1736" extrusionOk="0">
                  <a:moveTo>
                    <a:pt x="1168" y="1"/>
                  </a:moveTo>
                  <a:cubicBezTo>
                    <a:pt x="401" y="1"/>
                    <a:pt x="1" y="935"/>
                    <a:pt x="535" y="1468"/>
                  </a:cubicBezTo>
                  <a:cubicBezTo>
                    <a:pt x="720" y="1653"/>
                    <a:pt x="940" y="1735"/>
                    <a:pt x="1153" y="1735"/>
                  </a:cubicBezTo>
                  <a:cubicBezTo>
                    <a:pt x="1593" y="1735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5129729" y="2117789"/>
              <a:ext cx="22006" cy="18398"/>
            </a:xfrm>
            <a:custGeom>
              <a:avLst/>
              <a:gdLst/>
              <a:ahLst/>
              <a:cxnLst/>
              <a:rect l="l" t="t" r="r" b="b"/>
              <a:pathLst>
                <a:path w="2049" h="1713" extrusionOk="0">
                  <a:moveTo>
                    <a:pt x="1120" y="0"/>
                  </a:moveTo>
                  <a:cubicBezTo>
                    <a:pt x="378" y="0"/>
                    <a:pt x="0" y="944"/>
                    <a:pt x="558" y="1469"/>
                  </a:cubicBezTo>
                  <a:cubicBezTo>
                    <a:pt x="737" y="1637"/>
                    <a:pt x="953" y="1713"/>
                    <a:pt x="1163" y="1713"/>
                  </a:cubicBezTo>
                  <a:cubicBezTo>
                    <a:pt x="1619" y="1713"/>
                    <a:pt x="2048" y="1360"/>
                    <a:pt x="2025" y="835"/>
                  </a:cubicBezTo>
                  <a:cubicBezTo>
                    <a:pt x="1992" y="368"/>
                    <a:pt x="1625" y="1"/>
                    <a:pt x="1158" y="1"/>
                  </a:cubicBezTo>
                  <a:cubicBezTo>
                    <a:pt x="1145" y="0"/>
                    <a:pt x="1132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5129987" y="2086623"/>
              <a:ext cx="21501" cy="18484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01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4"/>
            <p:cNvSpPr/>
            <p:nvPr/>
          </p:nvSpPr>
          <p:spPr>
            <a:xfrm>
              <a:off x="5132844" y="2055705"/>
              <a:ext cx="21512" cy="18398"/>
            </a:xfrm>
            <a:custGeom>
              <a:avLst/>
              <a:gdLst/>
              <a:ahLst/>
              <a:cxnLst/>
              <a:rect l="l" t="t" r="r" b="b"/>
              <a:pathLst>
                <a:path w="2003" h="1713" extrusionOk="0">
                  <a:moveTo>
                    <a:pt x="885" y="1"/>
                  </a:moveTo>
                  <a:cubicBezTo>
                    <a:pt x="438" y="1"/>
                    <a:pt x="1" y="354"/>
                    <a:pt x="1" y="878"/>
                  </a:cubicBezTo>
                  <a:cubicBezTo>
                    <a:pt x="1" y="1345"/>
                    <a:pt x="401" y="1712"/>
                    <a:pt x="868" y="1712"/>
                  </a:cubicBezTo>
                  <a:cubicBezTo>
                    <a:pt x="1635" y="1712"/>
                    <a:pt x="2002" y="812"/>
                    <a:pt x="1469" y="245"/>
                  </a:cubicBezTo>
                  <a:cubicBezTo>
                    <a:pt x="1300" y="76"/>
                    <a:pt x="1091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4"/>
            <p:cNvSpPr/>
            <p:nvPr/>
          </p:nvSpPr>
          <p:spPr>
            <a:xfrm>
              <a:off x="4663917" y="2176029"/>
              <a:ext cx="95436" cy="197476"/>
            </a:xfrm>
            <a:custGeom>
              <a:avLst/>
              <a:gdLst/>
              <a:ahLst/>
              <a:cxnLst/>
              <a:rect l="l" t="t" r="r" b="b"/>
              <a:pathLst>
                <a:path w="8886" h="18387" extrusionOk="0">
                  <a:moveTo>
                    <a:pt x="8253" y="1"/>
                  </a:moveTo>
                  <a:cubicBezTo>
                    <a:pt x="8158" y="1"/>
                    <a:pt x="8061" y="35"/>
                    <a:pt x="7973" y="115"/>
                  </a:cubicBezTo>
                  <a:cubicBezTo>
                    <a:pt x="3036" y="4752"/>
                    <a:pt x="167" y="11190"/>
                    <a:pt x="0" y="17961"/>
                  </a:cubicBezTo>
                  <a:cubicBezTo>
                    <a:pt x="0" y="18245"/>
                    <a:pt x="209" y="18387"/>
                    <a:pt x="417" y="18387"/>
                  </a:cubicBezTo>
                  <a:cubicBezTo>
                    <a:pt x="626" y="18387"/>
                    <a:pt x="834" y="18245"/>
                    <a:pt x="834" y="17961"/>
                  </a:cubicBezTo>
                  <a:cubicBezTo>
                    <a:pt x="1001" y="11423"/>
                    <a:pt x="3770" y="5186"/>
                    <a:pt x="8573" y="716"/>
                  </a:cubicBezTo>
                  <a:cubicBezTo>
                    <a:pt x="8886" y="429"/>
                    <a:pt x="8588" y="1"/>
                    <a:pt x="8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4"/>
            <p:cNvSpPr/>
            <p:nvPr/>
          </p:nvSpPr>
          <p:spPr>
            <a:xfrm>
              <a:off x="4764578" y="2152896"/>
              <a:ext cx="19719" cy="17571"/>
            </a:xfrm>
            <a:custGeom>
              <a:avLst/>
              <a:gdLst/>
              <a:ahLst/>
              <a:cxnLst/>
              <a:rect l="l" t="t" r="r" b="b"/>
              <a:pathLst>
                <a:path w="1836" h="1636" extrusionOk="0">
                  <a:moveTo>
                    <a:pt x="444" y="802"/>
                  </a:moveTo>
                  <a:cubicBezTo>
                    <a:pt x="408" y="810"/>
                    <a:pt x="371" y="823"/>
                    <a:pt x="334" y="835"/>
                  </a:cubicBezTo>
                  <a:lnTo>
                    <a:pt x="301" y="835"/>
                  </a:lnTo>
                  <a:lnTo>
                    <a:pt x="401" y="802"/>
                  </a:lnTo>
                  <a:close/>
                  <a:moveTo>
                    <a:pt x="931" y="1096"/>
                  </a:moveTo>
                  <a:lnTo>
                    <a:pt x="935" y="1102"/>
                  </a:lnTo>
                  <a:lnTo>
                    <a:pt x="935" y="1112"/>
                  </a:lnTo>
                  <a:lnTo>
                    <a:pt x="935" y="1112"/>
                  </a:lnTo>
                  <a:cubicBezTo>
                    <a:pt x="933" y="1106"/>
                    <a:pt x="932" y="1101"/>
                    <a:pt x="931" y="1096"/>
                  </a:cubicBezTo>
                  <a:close/>
                  <a:moveTo>
                    <a:pt x="1302" y="1"/>
                  </a:moveTo>
                  <a:cubicBezTo>
                    <a:pt x="1235" y="1"/>
                    <a:pt x="1168" y="68"/>
                    <a:pt x="1135" y="101"/>
                  </a:cubicBezTo>
                  <a:lnTo>
                    <a:pt x="468" y="635"/>
                  </a:lnTo>
                  <a:lnTo>
                    <a:pt x="301" y="768"/>
                  </a:lnTo>
                  <a:cubicBezTo>
                    <a:pt x="67" y="902"/>
                    <a:pt x="1" y="1202"/>
                    <a:pt x="134" y="1402"/>
                  </a:cubicBezTo>
                  <a:cubicBezTo>
                    <a:pt x="201" y="1535"/>
                    <a:pt x="334" y="1602"/>
                    <a:pt x="468" y="1635"/>
                  </a:cubicBezTo>
                  <a:cubicBezTo>
                    <a:pt x="568" y="1635"/>
                    <a:pt x="668" y="1635"/>
                    <a:pt x="735" y="1569"/>
                  </a:cubicBezTo>
                  <a:cubicBezTo>
                    <a:pt x="828" y="1507"/>
                    <a:pt x="892" y="1415"/>
                    <a:pt x="928" y="1322"/>
                  </a:cubicBezTo>
                  <a:lnTo>
                    <a:pt x="928" y="1322"/>
                  </a:lnTo>
                  <a:lnTo>
                    <a:pt x="1035" y="1269"/>
                  </a:lnTo>
                  <a:lnTo>
                    <a:pt x="1268" y="1068"/>
                  </a:lnTo>
                  <a:lnTo>
                    <a:pt x="1735" y="701"/>
                  </a:lnTo>
                  <a:cubicBezTo>
                    <a:pt x="1802" y="635"/>
                    <a:pt x="1835" y="535"/>
                    <a:pt x="1835" y="401"/>
                  </a:cubicBezTo>
                  <a:cubicBezTo>
                    <a:pt x="1835" y="301"/>
                    <a:pt x="1802" y="201"/>
                    <a:pt x="1735" y="134"/>
                  </a:cubicBezTo>
                  <a:cubicBezTo>
                    <a:pt x="1635" y="34"/>
                    <a:pt x="1535" y="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4" name="Google Shape;3404;p34"/>
          <p:cNvGrpSpPr/>
          <p:nvPr/>
        </p:nvGrpSpPr>
        <p:grpSpPr>
          <a:xfrm rot="-561727">
            <a:off x="5299911" y="615902"/>
            <a:ext cx="1874774" cy="2254525"/>
            <a:chOff x="1312530" y="1902999"/>
            <a:chExt cx="541987" cy="552092"/>
          </a:xfrm>
        </p:grpSpPr>
        <p:sp>
          <p:nvSpPr>
            <p:cNvPr id="3405" name="Google Shape;3405;p34"/>
            <p:cNvSpPr/>
            <p:nvPr/>
          </p:nvSpPr>
          <p:spPr>
            <a:xfrm>
              <a:off x="1405813" y="1967392"/>
              <a:ext cx="448704" cy="487698"/>
            </a:xfrm>
            <a:custGeom>
              <a:avLst/>
              <a:gdLst/>
              <a:ahLst/>
              <a:cxnLst/>
              <a:rect l="l" t="t" r="r" b="b"/>
              <a:pathLst>
                <a:path w="46534" h="50578" extrusionOk="0">
                  <a:moveTo>
                    <a:pt x="16361" y="1"/>
                  </a:moveTo>
                  <a:cubicBezTo>
                    <a:pt x="8840" y="1"/>
                    <a:pt x="300" y="60"/>
                    <a:pt x="300" y="60"/>
                  </a:cubicBezTo>
                  <a:cubicBezTo>
                    <a:pt x="300" y="60"/>
                    <a:pt x="0" y="16239"/>
                    <a:pt x="0" y="23510"/>
                  </a:cubicBezTo>
                  <a:lnTo>
                    <a:pt x="0" y="50430"/>
                  </a:lnTo>
                  <a:cubicBezTo>
                    <a:pt x="0" y="50430"/>
                    <a:pt x="9874" y="50578"/>
                    <a:pt x="19520" y="50578"/>
                  </a:cubicBezTo>
                  <a:cubicBezTo>
                    <a:pt x="24343" y="50578"/>
                    <a:pt x="29110" y="50541"/>
                    <a:pt x="32557" y="50430"/>
                  </a:cubicBezTo>
                  <a:cubicBezTo>
                    <a:pt x="42897" y="50129"/>
                    <a:pt x="46533" y="49329"/>
                    <a:pt x="46533" y="49329"/>
                  </a:cubicBezTo>
                  <a:cubicBezTo>
                    <a:pt x="46533" y="49329"/>
                    <a:pt x="45566" y="5264"/>
                    <a:pt x="45566" y="3196"/>
                  </a:cubicBezTo>
                  <a:cubicBezTo>
                    <a:pt x="45599" y="2262"/>
                    <a:pt x="45533" y="1328"/>
                    <a:pt x="45399" y="394"/>
                  </a:cubicBezTo>
                  <a:cubicBezTo>
                    <a:pt x="45399" y="394"/>
                    <a:pt x="31856" y="227"/>
                    <a:pt x="25685" y="60"/>
                  </a:cubicBezTo>
                  <a:cubicBezTo>
                    <a:pt x="23628" y="16"/>
                    <a:pt x="20122" y="1"/>
                    <a:pt x="1636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06" name="Google Shape;3406;p34"/>
            <p:cNvSpPr/>
            <p:nvPr/>
          </p:nvSpPr>
          <p:spPr>
            <a:xfrm>
              <a:off x="1386508" y="1948097"/>
              <a:ext cx="448704" cy="487698"/>
            </a:xfrm>
            <a:custGeom>
              <a:avLst/>
              <a:gdLst/>
              <a:ahLst/>
              <a:cxnLst/>
              <a:rect l="l" t="t" r="r" b="b"/>
              <a:pathLst>
                <a:path w="46534" h="50578" extrusionOk="0">
                  <a:moveTo>
                    <a:pt x="16372" y="1"/>
                  </a:moveTo>
                  <a:cubicBezTo>
                    <a:pt x="8840" y="1"/>
                    <a:pt x="301" y="60"/>
                    <a:pt x="301" y="60"/>
                  </a:cubicBezTo>
                  <a:cubicBezTo>
                    <a:pt x="301" y="60"/>
                    <a:pt x="1" y="16238"/>
                    <a:pt x="1" y="23510"/>
                  </a:cubicBezTo>
                  <a:lnTo>
                    <a:pt x="1" y="50429"/>
                  </a:lnTo>
                  <a:cubicBezTo>
                    <a:pt x="1" y="50429"/>
                    <a:pt x="9874" y="50578"/>
                    <a:pt x="19521" y="50578"/>
                  </a:cubicBezTo>
                  <a:cubicBezTo>
                    <a:pt x="24344" y="50578"/>
                    <a:pt x="29110" y="50540"/>
                    <a:pt x="32557" y="50429"/>
                  </a:cubicBezTo>
                  <a:cubicBezTo>
                    <a:pt x="42898" y="50129"/>
                    <a:pt x="46534" y="49362"/>
                    <a:pt x="46534" y="49362"/>
                  </a:cubicBezTo>
                  <a:cubicBezTo>
                    <a:pt x="46534" y="49362"/>
                    <a:pt x="45567" y="5264"/>
                    <a:pt x="45567" y="3195"/>
                  </a:cubicBezTo>
                  <a:cubicBezTo>
                    <a:pt x="45600" y="2228"/>
                    <a:pt x="45533" y="1294"/>
                    <a:pt x="45400" y="393"/>
                  </a:cubicBezTo>
                  <a:cubicBezTo>
                    <a:pt x="45400" y="393"/>
                    <a:pt x="31890" y="193"/>
                    <a:pt x="25719" y="60"/>
                  </a:cubicBezTo>
                  <a:cubicBezTo>
                    <a:pt x="23651" y="15"/>
                    <a:pt x="20137" y="1"/>
                    <a:pt x="16372" y="1"/>
                  </a:cubicBezTo>
                  <a:close/>
                </a:path>
              </a:pathLst>
            </a:custGeom>
            <a:solidFill>
              <a:srgbClr val="FFFFFF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07" name="Google Shape;3407;p34"/>
            <p:cNvSpPr/>
            <p:nvPr/>
          </p:nvSpPr>
          <p:spPr>
            <a:xfrm>
              <a:off x="1430257" y="2093094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08" name="Google Shape;3408;p34"/>
            <p:cNvSpPr/>
            <p:nvPr/>
          </p:nvSpPr>
          <p:spPr>
            <a:xfrm>
              <a:off x="1430257" y="2159348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8"/>
                  </a:moveTo>
                  <a:cubicBezTo>
                    <a:pt x="0" y="168"/>
                    <a:pt x="12809" y="1"/>
                    <a:pt x="18247" y="168"/>
                  </a:cubicBezTo>
                  <a:cubicBezTo>
                    <a:pt x="23717" y="368"/>
                    <a:pt x="36927" y="168"/>
                    <a:pt x="36927" y="16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09" name="Google Shape;3409;p34"/>
            <p:cNvSpPr/>
            <p:nvPr/>
          </p:nvSpPr>
          <p:spPr>
            <a:xfrm>
              <a:off x="1430257" y="2225612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0" name="Google Shape;3410;p34"/>
            <p:cNvSpPr/>
            <p:nvPr/>
          </p:nvSpPr>
          <p:spPr>
            <a:xfrm>
              <a:off x="1430257" y="2291876"/>
              <a:ext cx="356069" cy="3539"/>
            </a:xfrm>
            <a:custGeom>
              <a:avLst/>
              <a:gdLst/>
              <a:ahLst/>
              <a:cxnLst/>
              <a:rect l="l" t="t" r="r" b="b"/>
              <a:pathLst>
                <a:path w="36927" h="367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1" name="Google Shape;3411;p34"/>
            <p:cNvSpPr/>
            <p:nvPr/>
          </p:nvSpPr>
          <p:spPr>
            <a:xfrm>
              <a:off x="1430257" y="2358131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1"/>
                    <a:pt x="18247" y="167"/>
                  </a:cubicBezTo>
                  <a:cubicBezTo>
                    <a:pt x="23717" y="368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2" name="Google Shape;3412;p34"/>
            <p:cNvSpPr/>
            <p:nvPr/>
          </p:nvSpPr>
          <p:spPr>
            <a:xfrm>
              <a:off x="1312530" y="1902999"/>
              <a:ext cx="225162" cy="226763"/>
            </a:xfrm>
            <a:custGeom>
              <a:avLst/>
              <a:gdLst/>
              <a:ahLst/>
              <a:cxnLst/>
              <a:rect l="l" t="t" r="r" b="b"/>
              <a:pathLst>
                <a:path w="23351" h="23517" extrusionOk="0">
                  <a:moveTo>
                    <a:pt x="16879" y="0"/>
                  </a:moveTo>
                  <a:lnTo>
                    <a:pt x="1168" y="17179"/>
                  </a:lnTo>
                  <a:lnTo>
                    <a:pt x="1" y="18313"/>
                  </a:lnTo>
                  <a:lnTo>
                    <a:pt x="968" y="18380"/>
                  </a:lnTo>
                  <a:lnTo>
                    <a:pt x="2102" y="19181"/>
                  </a:lnTo>
                  <a:lnTo>
                    <a:pt x="2602" y="20415"/>
                  </a:lnTo>
                  <a:cubicBezTo>
                    <a:pt x="2602" y="20415"/>
                    <a:pt x="3570" y="21049"/>
                    <a:pt x="3870" y="21249"/>
                  </a:cubicBezTo>
                  <a:cubicBezTo>
                    <a:pt x="4137" y="21482"/>
                    <a:pt x="4604" y="21882"/>
                    <a:pt x="4704" y="21949"/>
                  </a:cubicBezTo>
                  <a:cubicBezTo>
                    <a:pt x="4837" y="22016"/>
                    <a:pt x="5071" y="22516"/>
                    <a:pt x="5238" y="22550"/>
                  </a:cubicBezTo>
                  <a:cubicBezTo>
                    <a:pt x="5371" y="22583"/>
                    <a:pt x="6005" y="22650"/>
                    <a:pt x="6005" y="22650"/>
                  </a:cubicBezTo>
                  <a:lnTo>
                    <a:pt x="6438" y="23517"/>
                  </a:lnTo>
                  <a:lnTo>
                    <a:pt x="23351" y="3536"/>
                  </a:lnTo>
                  <a:lnTo>
                    <a:pt x="22050" y="3569"/>
                  </a:lnTo>
                  <a:cubicBezTo>
                    <a:pt x="21950" y="3569"/>
                    <a:pt x="22150" y="2936"/>
                    <a:pt x="22150" y="2902"/>
                  </a:cubicBezTo>
                  <a:cubicBezTo>
                    <a:pt x="22150" y="2869"/>
                    <a:pt x="21049" y="2669"/>
                    <a:pt x="21049" y="2669"/>
                  </a:cubicBezTo>
                  <a:lnTo>
                    <a:pt x="20148" y="2135"/>
                  </a:lnTo>
                  <a:cubicBezTo>
                    <a:pt x="20082" y="2102"/>
                    <a:pt x="18914" y="1234"/>
                    <a:pt x="18914" y="1234"/>
                  </a:cubicBezTo>
                  <a:lnTo>
                    <a:pt x="18714" y="934"/>
                  </a:lnTo>
                  <a:lnTo>
                    <a:pt x="18047" y="834"/>
                  </a:lnTo>
                  <a:cubicBezTo>
                    <a:pt x="17847" y="734"/>
                    <a:pt x="17680" y="634"/>
                    <a:pt x="17546" y="500"/>
                  </a:cubicBezTo>
                  <a:cubicBezTo>
                    <a:pt x="17480" y="456"/>
                    <a:pt x="17443" y="441"/>
                    <a:pt x="17423" y="441"/>
                  </a:cubicBezTo>
                  <a:cubicBezTo>
                    <a:pt x="17383" y="441"/>
                    <a:pt x="17413" y="500"/>
                    <a:pt x="17413" y="500"/>
                  </a:cubicBezTo>
                  <a:lnTo>
                    <a:pt x="16879" y="0"/>
                  </a:lnTo>
                  <a:close/>
                </a:path>
              </a:pathLst>
            </a:custGeom>
            <a:solidFill>
              <a:schemeClr val="dk1"/>
            </a:solidFill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3" name="Google Shape;3413;p34"/>
            <p:cNvSpPr/>
            <p:nvPr/>
          </p:nvSpPr>
          <p:spPr>
            <a:xfrm>
              <a:off x="1537686" y="1964596"/>
              <a:ext cx="200400" cy="11947"/>
            </a:xfrm>
            <a:custGeom>
              <a:avLst/>
              <a:gdLst/>
              <a:ahLst/>
              <a:cxnLst/>
              <a:rect l="l" t="t" r="r" b="b"/>
              <a:pathLst>
                <a:path w="20783" h="1239" extrusionOk="0">
                  <a:moveTo>
                    <a:pt x="4799" y="1"/>
                  </a:moveTo>
                  <a:cubicBezTo>
                    <a:pt x="3377" y="1"/>
                    <a:pt x="1956" y="42"/>
                    <a:pt x="534" y="150"/>
                  </a:cubicBezTo>
                  <a:cubicBezTo>
                    <a:pt x="11" y="183"/>
                    <a:pt x="1" y="985"/>
                    <a:pt x="503" y="985"/>
                  </a:cubicBezTo>
                  <a:cubicBezTo>
                    <a:pt x="514" y="985"/>
                    <a:pt x="524" y="985"/>
                    <a:pt x="534" y="984"/>
                  </a:cubicBezTo>
                  <a:cubicBezTo>
                    <a:pt x="1993" y="873"/>
                    <a:pt x="3452" y="831"/>
                    <a:pt x="4910" y="831"/>
                  </a:cubicBezTo>
                  <a:cubicBezTo>
                    <a:pt x="9452" y="831"/>
                    <a:pt x="13994" y="1238"/>
                    <a:pt x="18536" y="1238"/>
                  </a:cubicBezTo>
                  <a:cubicBezTo>
                    <a:pt x="19107" y="1238"/>
                    <a:pt x="19678" y="1232"/>
                    <a:pt x="20248" y="1218"/>
                  </a:cubicBezTo>
                  <a:cubicBezTo>
                    <a:pt x="20782" y="1218"/>
                    <a:pt x="20782" y="384"/>
                    <a:pt x="20248" y="384"/>
                  </a:cubicBezTo>
                  <a:cubicBezTo>
                    <a:pt x="19595" y="404"/>
                    <a:pt x="18942" y="412"/>
                    <a:pt x="18288" y="412"/>
                  </a:cubicBezTo>
                  <a:cubicBezTo>
                    <a:pt x="13792" y="412"/>
                    <a:pt x="9295" y="1"/>
                    <a:pt x="4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4" name="Google Shape;3414;p34"/>
            <p:cNvSpPr/>
            <p:nvPr/>
          </p:nvSpPr>
          <p:spPr>
            <a:xfrm>
              <a:off x="1743865" y="1968617"/>
              <a:ext cx="23171" cy="8688"/>
            </a:xfrm>
            <a:custGeom>
              <a:avLst/>
              <a:gdLst/>
              <a:ahLst/>
              <a:cxnLst/>
              <a:rect l="l" t="t" r="r" b="b"/>
              <a:pathLst>
                <a:path w="2403" h="901" extrusionOk="0">
                  <a:moveTo>
                    <a:pt x="1868" y="0"/>
                  </a:moveTo>
                  <a:lnTo>
                    <a:pt x="568" y="67"/>
                  </a:lnTo>
                  <a:cubicBezTo>
                    <a:pt x="0" y="67"/>
                    <a:pt x="0" y="901"/>
                    <a:pt x="568" y="901"/>
                  </a:cubicBezTo>
                  <a:lnTo>
                    <a:pt x="1868" y="834"/>
                  </a:lnTo>
                  <a:cubicBezTo>
                    <a:pt x="2402" y="834"/>
                    <a:pt x="2402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5" name="Google Shape;3415;p34"/>
            <p:cNvSpPr/>
            <p:nvPr/>
          </p:nvSpPr>
          <p:spPr>
            <a:xfrm>
              <a:off x="1411280" y="2406700"/>
              <a:ext cx="41173" cy="9980"/>
            </a:xfrm>
            <a:custGeom>
              <a:avLst/>
              <a:gdLst/>
              <a:ahLst/>
              <a:cxnLst/>
              <a:rect l="l" t="t" r="r" b="b"/>
              <a:pathLst>
                <a:path w="4270" h="1035" extrusionOk="0">
                  <a:moveTo>
                    <a:pt x="3836" y="1"/>
                  </a:moveTo>
                  <a:cubicBezTo>
                    <a:pt x="2735" y="134"/>
                    <a:pt x="1668" y="201"/>
                    <a:pt x="567" y="201"/>
                  </a:cubicBezTo>
                  <a:cubicBezTo>
                    <a:pt x="0" y="201"/>
                    <a:pt x="0" y="1035"/>
                    <a:pt x="567" y="1035"/>
                  </a:cubicBezTo>
                  <a:cubicBezTo>
                    <a:pt x="1668" y="1035"/>
                    <a:pt x="2735" y="968"/>
                    <a:pt x="3836" y="834"/>
                  </a:cubicBezTo>
                  <a:cubicBezTo>
                    <a:pt x="4070" y="834"/>
                    <a:pt x="4270" y="634"/>
                    <a:pt x="4270" y="401"/>
                  </a:cubicBezTo>
                  <a:cubicBezTo>
                    <a:pt x="4270" y="167"/>
                    <a:pt x="4070" y="1"/>
                    <a:pt x="3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6" name="Google Shape;3416;p34"/>
            <p:cNvSpPr/>
            <p:nvPr/>
          </p:nvSpPr>
          <p:spPr>
            <a:xfrm>
              <a:off x="1327929" y="1991422"/>
              <a:ext cx="86368" cy="83485"/>
            </a:xfrm>
            <a:custGeom>
              <a:avLst/>
              <a:gdLst/>
              <a:ahLst/>
              <a:cxnLst/>
              <a:rect l="l" t="t" r="r" b="b"/>
              <a:pathLst>
                <a:path w="8957" h="8658" extrusionOk="0">
                  <a:moveTo>
                    <a:pt x="8366" y="0"/>
                  </a:moveTo>
                  <a:cubicBezTo>
                    <a:pt x="8267" y="0"/>
                    <a:pt x="8166" y="40"/>
                    <a:pt x="8077" y="137"/>
                  </a:cubicBezTo>
                  <a:cubicBezTo>
                    <a:pt x="5642" y="2872"/>
                    <a:pt x="3040" y="5507"/>
                    <a:pt x="338" y="7976"/>
                  </a:cubicBezTo>
                  <a:cubicBezTo>
                    <a:pt x="0" y="8236"/>
                    <a:pt x="290" y="8658"/>
                    <a:pt x="624" y="8658"/>
                  </a:cubicBezTo>
                  <a:cubicBezTo>
                    <a:pt x="719" y="8658"/>
                    <a:pt x="817" y="8624"/>
                    <a:pt x="905" y="8543"/>
                  </a:cubicBezTo>
                  <a:cubicBezTo>
                    <a:pt x="3641" y="6074"/>
                    <a:pt x="6242" y="3473"/>
                    <a:pt x="8678" y="704"/>
                  </a:cubicBezTo>
                  <a:cubicBezTo>
                    <a:pt x="8956" y="400"/>
                    <a:pt x="8677" y="0"/>
                    <a:pt x="8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7" name="Google Shape;3417;p34"/>
            <p:cNvSpPr/>
            <p:nvPr/>
          </p:nvSpPr>
          <p:spPr>
            <a:xfrm>
              <a:off x="1425754" y="1958106"/>
              <a:ext cx="14483" cy="15794"/>
            </a:xfrm>
            <a:custGeom>
              <a:avLst/>
              <a:gdLst/>
              <a:ahLst/>
              <a:cxnLst/>
              <a:rect l="l" t="t" r="r" b="b"/>
              <a:pathLst>
                <a:path w="1502" h="1638" extrusionOk="0">
                  <a:moveTo>
                    <a:pt x="1104" y="1"/>
                  </a:moveTo>
                  <a:cubicBezTo>
                    <a:pt x="1056" y="1"/>
                    <a:pt x="1009" y="9"/>
                    <a:pt x="968" y="23"/>
                  </a:cubicBezTo>
                  <a:lnTo>
                    <a:pt x="868" y="56"/>
                  </a:lnTo>
                  <a:cubicBezTo>
                    <a:pt x="801" y="89"/>
                    <a:pt x="767" y="156"/>
                    <a:pt x="734" y="223"/>
                  </a:cubicBezTo>
                  <a:lnTo>
                    <a:pt x="100" y="1023"/>
                  </a:lnTo>
                  <a:cubicBezTo>
                    <a:pt x="0" y="1223"/>
                    <a:pt x="67" y="1457"/>
                    <a:pt x="267" y="1590"/>
                  </a:cubicBezTo>
                  <a:cubicBezTo>
                    <a:pt x="338" y="1614"/>
                    <a:pt x="409" y="1638"/>
                    <a:pt x="479" y="1638"/>
                  </a:cubicBezTo>
                  <a:cubicBezTo>
                    <a:pt x="509" y="1638"/>
                    <a:pt x="538" y="1633"/>
                    <a:pt x="567" y="1624"/>
                  </a:cubicBezTo>
                  <a:lnTo>
                    <a:pt x="667" y="1590"/>
                  </a:lnTo>
                  <a:cubicBezTo>
                    <a:pt x="734" y="1557"/>
                    <a:pt x="801" y="1490"/>
                    <a:pt x="834" y="1424"/>
                  </a:cubicBezTo>
                  <a:lnTo>
                    <a:pt x="1435" y="623"/>
                  </a:lnTo>
                  <a:cubicBezTo>
                    <a:pt x="1501" y="523"/>
                    <a:pt x="1501" y="423"/>
                    <a:pt x="1468" y="323"/>
                  </a:cubicBezTo>
                  <a:cubicBezTo>
                    <a:pt x="1468" y="189"/>
                    <a:pt x="1401" y="123"/>
                    <a:pt x="1301" y="56"/>
                  </a:cubicBezTo>
                  <a:cubicBezTo>
                    <a:pt x="1243" y="17"/>
                    <a:pt x="1172" y="1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418" name="Google Shape;3418;p34"/>
          <p:cNvGrpSpPr/>
          <p:nvPr/>
        </p:nvGrpSpPr>
        <p:grpSpPr>
          <a:xfrm rot="-529000" flipH="1">
            <a:off x="5084073" y="3839057"/>
            <a:ext cx="875293" cy="797040"/>
            <a:chOff x="2814939" y="1739296"/>
            <a:chExt cx="248950" cy="226673"/>
          </a:xfrm>
        </p:grpSpPr>
        <p:sp>
          <p:nvSpPr>
            <p:cNvPr id="3419" name="Google Shape;3419;p34"/>
            <p:cNvSpPr/>
            <p:nvPr/>
          </p:nvSpPr>
          <p:spPr>
            <a:xfrm>
              <a:off x="2817424" y="1743011"/>
              <a:ext cx="156538" cy="184848"/>
            </a:xfrm>
            <a:custGeom>
              <a:avLst/>
              <a:gdLst/>
              <a:ahLst/>
              <a:cxnLst/>
              <a:rect l="l" t="t" r="r" b="b"/>
              <a:pathLst>
                <a:path w="12220" h="14430" extrusionOk="0">
                  <a:moveTo>
                    <a:pt x="7350" y="0"/>
                  </a:moveTo>
                  <a:cubicBezTo>
                    <a:pt x="6728" y="0"/>
                    <a:pt x="6099" y="546"/>
                    <a:pt x="5682" y="1091"/>
                  </a:cubicBezTo>
                  <a:cubicBezTo>
                    <a:pt x="5176" y="1792"/>
                    <a:pt x="4670" y="2570"/>
                    <a:pt x="3814" y="2648"/>
                  </a:cubicBezTo>
                  <a:cubicBezTo>
                    <a:pt x="3425" y="2648"/>
                    <a:pt x="3036" y="2531"/>
                    <a:pt x="2647" y="2531"/>
                  </a:cubicBezTo>
                  <a:cubicBezTo>
                    <a:pt x="1635" y="2570"/>
                    <a:pt x="1012" y="3698"/>
                    <a:pt x="896" y="4710"/>
                  </a:cubicBezTo>
                  <a:cubicBezTo>
                    <a:pt x="818" y="5722"/>
                    <a:pt x="1012" y="6772"/>
                    <a:pt x="740" y="7745"/>
                  </a:cubicBezTo>
                  <a:cubicBezTo>
                    <a:pt x="507" y="8485"/>
                    <a:pt x="1" y="9302"/>
                    <a:pt x="390" y="10002"/>
                  </a:cubicBezTo>
                  <a:cubicBezTo>
                    <a:pt x="584" y="10314"/>
                    <a:pt x="896" y="10508"/>
                    <a:pt x="1090" y="10819"/>
                  </a:cubicBezTo>
                  <a:cubicBezTo>
                    <a:pt x="1596" y="11559"/>
                    <a:pt x="1051" y="12648"/>
                    <a:pt x="1440" y="13505"/>
                  </a:cubicBezTo>
                  <a:cubicBezTo>
                    <a:pt x="1728" y="14137"/>
                    <a:pt x="2440" y="14430"/>
                    <a:pt x="3169" y="14430"/>
                  </a:cubicBezTo>
                  <a:cubicBezTo>
                    <a:pt x="3427" y="14430"/>
                    <a:pt x="3687" y="14393"/>
                    <a:pt x="3931" y="14322"/>
                  </a:cubicBezTo>
                  <a:cubicBezTo>
                    <a:pt x="4826" y="14088"/>
                    <a:pt x="5604" y="13543"/>
                    <a:pt x="6538" y="13271"/>
                  </a:cubicBezTo>
                  <a:cubicBezTo>
                    <a:pt x="7200" y="13076"/>
                    <a:pt x="7900" y="13038"/>
                    <a:pt x="8562" y="12882"/>
                  </a:cubicBezTo>
                  <a:cubicBezTo>
                    <a:pt x="9262" y="12765"/>
                    <a:pt x="9885" y="12337"/>
                    <a:pt x="10235" y="11714"/>
                  </a:cubicBezTo>
                  <a:cubicBezTo>
                    <a:pt x="10410" y="11330"/>
                    <a:pt x="10616" y="10757"/>
                    <a:pt x="10994" y="10757"/>
                  </a:cubicBezTo>
                  <a:cubicBezTo>
                    <a:pt x="11037" y="10757"/>
                    <a:pt x="11082" y="10765"/>
                    <a:pt x="11130" y="10781"/>
                  </a:cubicBezTo>
                  <a:lnTo>
                    <a:pt x="9807" y="12337"/>
                  </a:lnTo>
                  <a:cubicBezTo>
                    <a:pt x="9926" y="12396"/>
                    <a:pt x="10048" y="12423"/>
                    <a:pt x="10169" y="12423"/>
                  </a:cubicBezTo>
                  <a:cubicBezTo>
                    <a:pt x="10763" y="12423"/>
                    <a:pt x="11338" y="11777"/>
                    <a:pt x="11402" y="11131"/>
                  </a:cubicBezTo>
                  <a:cubicBezTo>
                    <a:pt x="11480" y="10314"/>
                    <a:pt x="11130" y="9535"/>
                    <a:pt x="11130" y="8757"/>
                  </a:cubicBezTo>
                  <a:cubicBezTo>
                    <a:pt x="11169" y="8251"/>
                    <a:pt x="11247" y="7745"/>
                    <a:pt x="11363" y="7239"/>
                  </a:cubicBezTo>
                  <a:cubicBezTo>
                    <a:pt x="11597" y="6383"/>
                    <a:pt x="11791" y="5488"/>
                    <a:pt x="11986" y="4632"/>
                  </a:cubicBezTo>
                  <a:cubicBezTo>
                    <a:pt x="12181" y="4048"/>
                    <a:pt x="12220" y="3465"/>
                    <a:pt x="12142" y="2881"/>
                  </a:cubicBezTo>
                  <a:cubicBezTo>
                    <a:pt x="12064" y="2258"/>
                    <a:pt x="11597" y="1792"/>
                    <a:pt x="11013" y="1675"/>
                  </a:cubicBezTo>
                  <a:cubicBezTo>
                    <a:pt x="10960" y="1666"/>
                    <a:pt x="10907" y="1662"/>
                    <a:pt x="10854" y="1662"/>
                  </a:cubicBezTo>
                  <a:cubicBezTo>
                    <a:pt x="10515" y="1662"/>
                    <a:pt x="10174" y="1818"/>
                    <a:pt x="9815" y="1818"/>
                  </a:cubicBezTo>
                  <a:cubicBezTo>
                    <a:pt x="9735" y="1818"/>
                    <a:pt x="9655" y="1810"/>
                    <a:pt x="9573" y="1792"/>
                  </a:cubicBezTo>
                  <a:cubicBezTo>
                    <a:pt x="8756" y="1597"/>
                    <a:pt x="8523" y="430"/>
                    <a:pt x="7744" y="79"/>
                  </a:cubicBezTo>
                  <a:cubicBezTo>
                    <a:pt x="7615" y="25"/>
                    <a:pt x="7483" y="0"/>
                    <a:pt x="7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4"/>
            <p:cNvSpPr/>
            <p:nvPr/>
          </p:nvSpPr>
          <p:spPr>
            <a:xfrm>
              <a:off x="2814939" y="1739296"/>
              <a:ext cx="164506" cy="191868"/>
            </a:xfrm>
            <a:custGeom>
              <a:avLst/>
              <a:gdLst/>
              <a:ahLst/>
              <a:cxnLst/>
              <a:rect l="l" t="t" r="r" b="b"/>
              <a:pathLst>
                <a:path w="12842" h="14978" extrusionOk="0">
                  <a:moveTo>
                    <a:pt x="11221" y="11218"/>
                  </a:moveTo>
                  <a:cubicBezTo>
                    <a:pt x="11242" y="11218"/>
                    <a:pt x="11263" y="11221"/>
                    <a:pt x="11285" y="11226"/>
                  </a:cubicBezTo>
                  <a:cubicBezTo>
                    <a:pt x="11295" y="11229"/>
                    <a:pt x="11305" y="11230"/>
                    <a:pt x="11315" y="11230"/>
                  </a:cubicBezTo>
                  <a:cubicBezTo>
                    <a:pt x="11319" y="11230"/>
                    <a:pt x="11322" y="11230"/>
                    <a:pt x="11326" y="11229"/>
                  </a:cubicBezTo>
                  <a:lnTo>
                    <a:pt x="11326" y="11229"/>
                  </a:lnTo>
                  <a:cubicBezTo>
                    <a:pt x="11300" y="11536"/>
                    <a:pt x="11183" y="11843"/>
                    <a:pt x="10974" y="12082"/>
                  </a:cubicBezTo>
                  <a:cubicBezTo>
                    <a:pt x="10839" y="12270"/>
                    <a:pt x="10612" y="12384"/>
                    <a:pt x="10382" y="12411"/>
                  </a:cubicBezTo>
                  <a:lnTo>
                    <a:pt x="10382" y="12411"/>
                  </a:lnTo>
                  <a:cubicBezTo>
                    <a:pt x="10506" y="12251"/>
                    <a:pt x="10613" y="12076"/>
                    <a:pt x="10701" y="11888"/>
                  </a:cubicBezTo>
                  <a:cubicBezTo>
                    <a:pt x="10774" y="11671"/>
                    <a:pt x="10947" y="11218"/>
                    <a:pt x="11221" y="11218"/>
                  </a:cubicBezTo>
                  <a:close/>
                  <a:moveTo>
                    <a:pt x="7542" y="578"/>
                  </a:moveTo>
                  <a:cubicBezTo>
                    <a:pt x="7666" y="578"/>
                    <a:pt x="7788" y="600"/>
                    <a:pt x="7900" y="642"/>
                  </a:cubicBezTo>
                  <a:cubicBezTo>
                    <a:pt x="8133" y="797"/>
                    <a:pt x="8328" y="992"/>
                    <a:pt x="8483" y="1225"/>
                  </a:cubicBezTo>
                  <a:cubicBezTo>
                    <a:pt x="8756" y="1731"/>
                    <a:pt x="9145" y="2082"/>
                    <a:pt x="9651" y="2315"/>
                  </a:cubicBezTo>
                  <a:cubicBezTo>
                    <a:pt x="9765" y="2353"/>
                    <a:pt x="9882" y="2367"/>
                    <a:pt x="10000" y="2367"/>
                  </a:cubicBezTo>
                  <a:cubicBezTo>
                    <a:pt x="10362" y="2367"/>
                    <a:pt x="10738" y="2234"/>
                    <a:pt x="11087" y="2234"/>
                  </a:cubicBezTo>
                  <a:cubicBezTo>
                    <a:pt x="11326" y="2234"/>
                    <a:pt x="11553" y="2297"/>
                    <a:pt x="11752" y="2510"/>
                  </a:cubicBezTo>
                  <a:cubicBezTo>
                    <a:pt x="12414" y="3249"/>
                    <a:pt x="12024" y="4338"/>
                    <a:pt x="11830" y="5195"/>
                  </a:cubicBezTo>
                  <a:cubicBezTo>
                    <a:pt x="11596" y="6167"/>
                    <a:pt x="11285" y="7179"/>
                    <a:pt x="11129" y="8191"/>
                  </a:cubicBezTo>
                  <a:cubicBezTo>
                    <a:pt x="11052" y="8619"/>
                    <a:pt x="11052" y="9086"/>
                    <a:pt x="11090" y="9553"/>
                  </a:cubicBezTo>
                  <a:cubicBezTo>
                    <a:pt x="11167" y="10015"/>
                    <a:pt x="11282" y="10476"/>
                    <a:pt x="11323" y="10938"/>
                  </a:cubicBezTo>
                  <a:lnTo>
                    <a:pt x="11323" y="10938"/>
                  </a:lnTo>
                  <a:cubicBezTo>
                    <a:pt x="11256" y="10914"/>
                    <a:pt x="11193" y="10903"/>
                    <a:pt x="11134" y="10903"/>
                  </a:cubicBezTo>
                  <a:cubicBezTo>
                    <a:pt x="10738" y="10903"/>
                    <a:pt x="10516" y="11402"/>
                    <a:pt x="10351" y="11732"/>
                  </a:cubicBezTo>
                  <a:cubicBezTo>
                    <a:pt x="10040" y="12355"/>
                    <a:pt x="9417" y="12822"/>
                    <a:pt x="8717" y="12938"/>
                  </a:cubicBezTo>
                  <a:cubicBezTo>
                    <a:pt x="7900" y="13055"/>
                    <a:pt x="7082" y="13250"/>
                    <a:pt x="6265" y="13483"/>
                  </a:cubicBezTo>
                  <a:cubicBezTo>
                    <a:pt x="5565" y="13795"/>
                    <a:pt x="4786" y="14106"/>
                    <a:pt x="4047" y="14378"/>
                  </a:cubicBezTo>
                  <a:cubicBezTo>
                    <a:pt x="3825" y="14448"/>
                    <a:pt x="3602" y="14482"/>
                    <a:pt x="3384" y="14482"/>
                  </a:cubicBezTo>
                  <a:cubicBezTo>
                    <a:pt x="2990" y="14482"/>
                    <a:pt x="2607" y="14370"/>
                    <a:pt x="2257" y="14145"/>
                  </a:cubicBezTo>
                  <a:cubicBezTo>
                    <a:pt x="1634" y="13717"/>
                    <a:pt x="1751" y="12899"/>
                    <a:pt x="1751" y="12199"/>
                  </a:cubicBezTo>
                  <a:cubicBezTo>
                    <a:pt x="1790" y="11888"/>
                    <a:pt x="1751" y="11538"/>
                    <a:pt x="1634" y="11226"/>
                  </a:cubicBezTo>
                  <a:cubicBezTo>
                    <a:pt x="1479" y="10915"/>
                    <a:pt x="1284" y="10643"/>
                    <a:pt x="1012" y="10409"/>
                  </a:cubicBezTo>
                  <a:cubicBezTo>
                    <a:pt x="389" y="9747"/>
                    <a:pt x="934" y="8891"/>
                    <a:pt x="1168" y="8152"/>
                  </a:cubicBezTo>
                  <a:cubicBezTo>
                    <a:pt x="1634" y="6712"/>
                    <a:pt x="934" y="4961"/>
                    <a:pt x="1907" y="3638"/>
                  </a:cubicBezTo>
                  <a:cubicBezTo>
                    <a:pt x="2063" y="3405"/>
                    <a:pt x="2296" y="3210"/>
                    <a:pt x="2607" y="3132"/>
                  </a:cubicBezTo>
                  <a:cubicBezTo>
                    <a:pt x="2741" y="3102"/>
                    <a:pt x="2881" y="3090"/>
                    <a:pt x="3021" y="3090"/>
                  </a:cubicBezTo>
                  <a:cubicBezTo>
                    <a:pt x="3249" y="3090"/>
                    <a:pt x="3480" y="3123"/>
                    <a:pt x="3697" y="3171"/>
                  </a:cubicBezTo>
                  <a:cubicBezTo>
                    <a:pt x="3739" y="3174"/>
                    <a:pt x="3780" y="3175"/>
                    <a:pt x="3822" y="3175"/>
                  </a:cubicBezTo>
                  <a:cubicBezTo>
                    <a:pt x="4441" y="3175"/>
                    <a:pt x="5047" y="2906"/>
                    <a:pt x="5448" y="2432"/>
                  </a:cubicBezTo>
                  <a:cubicBezTo>
                    <a:pt x="5915" y="1887"/>
                    <a:pt x="6265" y="1186"/>
                    <a:pt x="6888" y="797"/>
                  </a:cubicBezTo>
                  <a:cubicBezTo>
                    <a:pt x="7087" y="648"/>
                    <a:pt x="7319" y="578"/>
                    <a:pt x="7542" y="578"/>
                  </a:cubicBezTo>
                  <a:close/>
                  <a:moveTo>
                    <a:pt x="7499" y="1"/>
                  </a:moveTo>
                  <a:cubicBezTo>
                    <a:pt x="7188" y="1"/>
                    <a:pt x="6878" y="99"/>
                    <a:pt x="6615" y="291"/>
                  </a:cubicBezTo>
                  <a:cubicBezTo>
                    <a:pt x="5915" y="681"/>
                    <a:pt x="5565" y="1381"/>
                    <a:pt x="5059" y="1965"/>
                  </a:cubicBezTo>
                  <a:cubicBezTo>
                    <a:pt x="4825" y="2276"/>
                    <a:pt x="4514" y="2510"/>
                    <a:pt x="4164" y="2626"/>
                  </a:cubicBezTo>
                  <a:cubicBezTo>
                    <a:pt x="4093" y="2639"/>
                    <a:pt x="4020" y="2645"/>
                    <a:pt x="3947" y="2645"/>
                  </a:cubicBezTo>
                  <a:cubicBezTo>
                    <a:pt x="3581" y="2645"/>
                    <a:pt x="3198" y="2510"/>
                    <a:pt x="2841" y="2510"/>
                  </a:cubicBezTo>
                  <a:cubicBezTo>
                    <a:pt x="1245" y="2587"/>
                    <a:pt x="778" y="4455"/>
                    <a:pt x="778" y="5778"/>
                  </a:cubicBezTo>
                  <a:cubicBezTo>
                    <a:pt x="778" y="6245"/>
                    <a:pt x="817" y="6712"/>
                    <a:pt x="778" y="7179"/>
                  </a:cubicBezTo>
                  <a:cubicBezTo>
                    <a:pt x="739" y="7646"/>
                    <a:pt x="623" y="8113"/>
                    <a:pt x="428" y="8580"/>
                  </a:cubicBezTo>
                  <a:cubicBezTo>
                    <a:pt x="156" y="9358"/>
                    <a:pt x="0" y="10137"/>
                    <a:pt x="623" y="10798"/>
                  </a:cubicBezTo>
                  <a:cubicBezTo>
                    <a:pt x="934" y="11032"/>
                    <a:pt x="1168" y="11421"/>
                    <a:pt x="1245" y="11810"/>
                  </a:cubicBezTo>
                  <a:cubicBezTo>
                    <a:pt x="1284" y="12199"/>
                    <a:pt x="1245" y="12588"/>
                    <a:pt x="1245" y="12977"/>
                  </a:cubicBezTo>
                  <a:cubicBezTo>
                    <a:pt x="1206" y="13678"/>
                    <a:pt x="1557" y="14339"/>
                    <a:pt x="2140" y="14690"/>
                  </a:cubicBezTo>
                  <a:cubicBezTo>
                    <a:pt x="2532" y="14895"/>
                    <a:pt x="2917" y="14978"/>
                    <a:pt x="3296" y="14978"/>
                  </a:cubicBezTo>
                  <a:cubicBezTo>
                    <a:pt x="4420" y="14978"/>
                    <a:pt x="5490" y="14251"/>
                    <a:pt x="6538" y="13872"/>
                  </a:cubicBezTo>
                  <a:cubicBezTo>
                    <a:pt x="7394" y="13561"/>
                    <a:pt x="8328" y="13600"/>
                    <a:pt x="9184" y="13289"/>
                  </a:cubicBezTo>
                  <a:cubicBezTo>
                    <a:pt x="9472" y="13187"/>
                    <a:pt x="9738" y="13033"/>
                    <a:pt x="9973" y="12838"/>
                  </a:cubicBezTo>
                  <a:lnTo>
                    <a:pt x="9973" y="12838"/>
                  </a:lnTo>
                  <a:cubicBezTo>
                    <a:pt x="10124" y="12922"/>
                    <a:pt x="10279" y="12958"/>
                    <a:pt x="10431" y="12958"/>
                  </a:cubicBezTo>
                  <a:cubicBezTo>
                    <a:pt x="10884" y="12958"/>
                    <a:pt x="11319" y="12637"/>
                    <a:pt x="11596" y="12277"/>
                  </a:cubicBezTo>
                  <a:cubicBezTo>
                    <a:pt x="12063" y="11576"/>
                    <a:pt x="11908" y="10720"/>
                    <a:pt x="11752" y="9903"/>
                  </a:cubicBezTo>
                  <a:cubicBezTo>
                    <a:pt x="11674" y="9436"/>
                    <a:pt x="11635" y="8969"/>
                    <a:pt x="11674" y="8502"/>
                  </a:cubicBezTo>
                  <a:cubicBezTo>
                    <a:pt x="11752" y="8035"/>
                    <a:pt x="11869" y="7568"/>
                    <a:pt x="11985" y="7101"/>
                  </a:cubicBezTo>
                  <a:cubicBezTo>
                    <a:pt x="12219" y="6129"/>
                    <a:pt x="12530" y="5156"/>
                    <a:pt x="12647" y="4144"/>
                  </a:cubicBezTo>
                  <a:cubicBezTo>
                    <a:pt x="12842" y="3366"/>
                    <a:pt x="12608" y="2548"/>
                    <a:pt x="12024" y="2004"/>
                  </a:cubicBezTo>
                  <a:cubicBezTo>
                    <a:pt x="11786" y="1765"/>
                    <a:pt x="11458" y="1646"/>
                    <a:pt x="11146" y="1646"/>
                  </a:cubicBezTo>
                  <a:cubicBezTo>
                    <a:pt x="11101" y="1646"/>
                    <a:pt x="11056" y="1649"/>
                    <a:pt x="11013" y="1653"/>
                  </a:cubicBezTo>
                  <a:cubicBezTo>
                    <a:pt x="10721" y="1653"/>
                    <a:pt x="10385" y="1785"/>
                    <a:pt x="10071" y="1785"/>
                  </a:cubicBezTo>
                  <a:cubicBezTo>
                    <a:pt x="9967" y="1785"/>
                    <a:pt x="9865" y="1770"/>
                    <a:pt x="9767" y="1731"/>
                  </a:cubicBezTo>
                  <a:cubicBezTo>
                    <a:pt x="9223" y="1537"/>
                    <a:pt x="8950" y="836"/>
                    <a:pt x="8561" y="447"/>
                  </a:cubicBezTo>
                  <a:cubicBezTo>
                    <a:pt x="8261" y="147"/>
                    <a:pt x="7879" y="1"/>
                    <a:pt x="7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4"/>
            <p:cNvSpPr/>
            <p:nvPr/>
          </p:nvSpPr>
          <p:spPr>
            <a:xfrm>
              <a:off x="2832886" y="1746354"/>
              <a:ext cx="120145" cy="141538"/>
            </a:xfrm>
            <a:custGeom>
              <a:avLst/>
              <a:gdLst/>
              <a:ahLst/>
              <a:cxnLst/>
              <a:rect l="l" t="t" r="r" b="b"/>
              <a:pathLst>
                <a:path w="9379" h="11049" extrusionOk="0">
                  <a:moveTo>
                    <a:pt x="6236" y="464"/>
                  </a:moveTo>
                  <a:cubicBezTo>
                    <a:pt x="6628" y="464"/>
                    <a:pt x="6984" y="629"/>
                    <a:pt x="7238" y="1102"/>
                  </a:cubicBezTo>
                  <a:cubicBezTo>
                    <a:pt x="7666" y="1959"/>
                    <a:pt x="7316" y="2970"/>
                    <a:pt x="7238" y="3865"/>
                  </a:cubicBezTo>
                  <a:cubicBezTo>
                    <a:pt x="7004" y="5694"/>
                    <a:pt x="8016" y="7290"/>
                    <a:pt x="8561" y="8963"/>
                  </a:cubicBezTo>
                  <a:cubicBezTo>
                    <a:pt x="8678" y="9352"/>
                    <a:pt x="9106" y="10442"/>
                    <a:pt x="8561" y="10558"/>
                  </a:cubicBezTo>
                  <a:cubicBezTo>
                    <a:pt x="8531" y="10564"/>
                    <a:pt x="8499" y="10567"/>
                    <a:pt x="8467" y="10567"/>
                  </a:cubicBezTo>
                  <a:cubicBezTo>
                    <a:pt x="8041" y="10567"/>
                    <a:pt x="7449" y="10119"/>
                    <a:pt x="7160" y="9975"/>
                  </a:cubicBezTo>
                  <a:lnTo>
                    <a:pt x="3891" y="8224"/>
                  </a:lnTo>
                  <a:cubicBezTo>
                    <a:pt x="3850" y="8200"/>
                    <a:pt x="3810" y="8190"/>
                    <a:pt x="3772" y="8190"/>
                  </a:cubicBezTo>
                  <a:cubicBezTo>
                    <a:pt x="3705" y="8190"/>
                    <a:pt x="3646" y="8223"/>
                    <a:pt x="3603" y="8270"/>
                  </a:cubicBezTo>
                  <a:lnTo>
                    <a:pt x="3603" y="8270"/>
                  </a:lnTo>
                  <a:cubicBezTo>
                    <a:pt x="2970" y="7954"/>
                    <a:pt x="2361" y="7592"/>
                    <a:pt x="1790" y="7212"/>
                  </a:cubicBezTo>
                  <a:cubicBezTo>
                    <a:pt x="1362" y="6939"/>
                    <a:pt x="1012" y="6550"/>
                    <a:pt x="856" y="6083"/>
                  </a:cubicBezTo>
                  <a:cubicBezTo>
                    <a:pt x="739" y="5539"/>
                    <a:pt x="1167" y="5149"/>
                    <a:pt x="1518" y="4838"/>
                  </a:cubicBezTo>
                  <a:cubicBezTo>
                    <a:pt x="1751" y="4605"/>
                    <a:pt x="1985" y="4332"/>
                    <a:pt x="2179" y="4021"/>
                  </a:cubicBezTo>
                  <a:cubicBezTo>
                    <a:pt x="2413" y="3593"/>
                    <a:pt x="2490" y="3126"/>
                    <a:pt x="2724" y="2698"/>
                  </a:cubicBezTo>
                  <a:cubicBezTo>
                    <a:pt x="3152" y="1920"/>
                    <a:pt x="3852" y="1336"/>
                    <a:pt x="4670" y="986"/>
                  </a:cubicBezTo>
                  <a:cubicBezTo>
                    <a:pt x="5154" y="744"/>
                    <a:pt x="5725" y="464"/>
                    <a:pt x="6236" y="464"/>
                  </a:cubicBezTo>
                  <a:close/>
                  <a:moveTo>
                    <a:pt x="6188" y="1"/>
                  </a:moveTo>
                  <a:cubicBezTo>
                    <a:pt x="5981" y="1"/>
                    <a:pt x="5769" y="42"/>
                    <a:pt x="5565" y="130"/>
                  </a:cubicBezTo>
                  <a:cubicBezTo>
                    <a:pt x="4553" y="441"/>
                    <a:pt x="3658" y="947"/>
                    <a:pt x="2880" y="1686"/>
                  </a:cubicBezTo>
                  <a:cubicBezTo>
                    <a:pt x="2101" y="2464"/>
                    <a:pt x="2024" y="3671"/>
                    <a:pt x="1206" y="4449"/>
                  </a:cubicBezTo>
                  <a:cubicBezTo>
                    <a:pt x="506" y="5188"/>
                    <a:pt x="0" y="6006"/>
                    <a:pt x="739" y="6939"/>
                  </a:cubicBezTo>
                  <a:cubicBezTo>
                    <a:pt x="1167" y="7368"/>
                    <a:pt x="1634" y="7757"/>
                    <a:pt x="2179" y="8068"/>
                  </a:cubicBezTo>
                  <a:cubicBezTo>
                    <a:pt x="2841" y="8457"/>
                    <a:pt x="3502" y="8807"/>
                    <a:pt x="4203" y="9080"/>
                  </a:cubicBezTo>
                  <a:cubicBezTo>
                    <a:pt x="4244" y="9103"/>
                    <a:pt x="4285" y="9113"/>
                    <a:pt x="4324" y="9113"/>
                  </a:cubicBezTo>
                  <a:cubicBezTo>
                    <a:pt x="4377" y="9113"/>
                    <a:pt x="4426" y="9095"/>
                    <a:pt x="4467" y="9065"/>
                  </a:cubicBezTo>
                  <a:lnTo>
                    <a:pt x="4467" y="9065"/>
                  </a:lnTo>
                  <a:cubicBezTo>
                    <a:pt x="5454" y="9613"/>
                    <a:pt x="6455" y="10156"/>
                    <a:pt x="7432" y="10675"/>
                  </a:cubicBezTo>
                  <a:cubicBezTo>
                    <a:pt x="7729" y="10835"/>
                    <a:pt x="8186" y="11048"/>
                    <a:pt x="8584" y="11048"/>
                  </a:cubicBezTo>
                  <a:cubicBezTo>
                    <a:pt x="8865" y="11048"/>
                    <a:pt x="9117" y="10942"/>
                    <a:pt x="9261" y="10636"/>
                  </a:cubicBezTo>
                  <a:cubicBezTo>
                    <a:pt x="9378" y="10208"/>
                    <a:pt x="9339" y="9741"/>
                    <a:pt x="9184" y="9352"/>
                  </a:cubicBezTo>
                  <a:cubicBezTo>
                    <a:pt x="8989" y="8768"/>
                    <a:pt x="8794" y="8185"/>
                    <a:pt x="8522" y="7601"/>
                  </a:cubicBezTo>
                  <a:cubicBezTo>
                    <a:pt x="8094" y="6511"/>
                    <a:pt x="7588" y="5383"/>
                    <a:pt x="7666" y="4177"/>
                  </a:cubicBezTo>
                  <a:cubicBezTo>
                    <a:pt x="7744" y="3087"/>
                    <a:pt x="8172" y="1997"/>
                    <a:pt x="7666" y="986"/>
                  </a:cubicBezTo>
                  <a:cubicBezTo>
                    <a:pt x="7403" y="373"/>
                    <a:pt x="6812" y="1"/>
                    <a:pt x="6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4"/>
            <p:cNvSpPr/>
            <p:nvPr/>
          </p:nvSpPr>
          <p:spPr>
            <a:xfrm>
              <a:off x="2933124" y="1771372"/>
              <a:ext cx="45821" cy="116276"/>
            </a:xfrm>
            <a:custGeom>
              <a:avLst/>
              <a:gdLst/>
              <a:ahLst/>
              <a:cxnLst/>
              <a:rect l="l" t="t" r="r" b="b"/>
              <a:pathLst>
                <a:path w="3577" h="9077" extrusionOk="0">
                  <a:moveTo>
                    <a:pt x="2245" y="0"/>
                  </a:moveTo>
                  <a:cubicBezTo>
                    <a:pt x="2144" y="0"/>
                    <a:pt x="2042" y="15"/>
                    <a:pt x="1942" y="44"/>
                  </a:cubicBezTo>
                  <a:cubicBezTo>
                    <a:pt x="1637" y="106"/>
                    <a:pt x="1139" y="551"/>
                    <a:pt x="770" y="551"/>
                  </a:cubicBezTo>
                  <a:cubicBezTo>
                    <a:pt x="669" y="551"/>
                    <a:pt x="578" y="517"/>
                    <a:pt x="503" y="434"/>
                  </a:cubicBezTo>
                  <a:cubicBezTo>
                    <a:pt x="451" y="391"/>
                    <a:pt x="396" y="372"/>
                    <a:pt x="343" y="372"/>
                  </a:cubicBezTo>
                  <a:cubicBezTo>
                    <a:pt x="156" y="372"/>
                    <a:pt x="1" y="602"/>
                    <a:pt x="152" y="784"/>
                  </a:cubicBezTo>
                  <a:cubicBezTo>
                    <a:pt x="338" y="969"/>
                    <a:pt x="523" y="1037"/>
                    <a:pt x="709" y="1037"/>
                  </a:cubicBezTo>
                  <a:cubicBezTo>
                    <a:pt x="1146" y="1037"/>
                    <a:pt x="1583" y="660"/>
                    <a:pt x="2020" y="550"/>
                  </a:cubicBezTo>
                  <a:cubicBezTo>
                    <a:pt x="2104" y="529"/>
                    <a:pt x="2177" y="520"/>
                    <a:pt x="2242" y="520"/>
                  </a:cubicBezTo>
                  <a:cubicBezTo>
                    <a:pt x="2899" y="520"/>
                    <a:pt x="2625" y="1526"/>
                    <a:pt x="2448" y="1951"/>
                  </a:cubicBezTo>
                  <a:cubicBezTo>
                    <a:pt x="2254" y="2457"/>
                    <a:pt x="2098" y="2846"/>
                    <a:pt x="1981" y="3313"/>
                  </a:cubicBezTo>
                  <a:cubicBezTo>
                    <a:pt x="1709" y="4208"/>
                    <a:pt x="1592" y="5142"/>
                    <a:pt x="1631" y="6076"/>
                  </a:cubicBezTo>
                  <a:cubicBezTo>
                    <a:pt x="1631" y="6932"/>
                    <a:pt x="1748" y="7944"/>
                    <a:pt x="1164" y="8644"/>
                  </a:cubicBezTo>
                  <a:cubicBezTo>
                    <a:pt x="988" y="8850"/>
                    <a:pt x="1143" y="9077"/>
                    <a:pt x="1314" y="9077"/>
                  </a:cubicBezTo>
                  <a:cubicBezTo>
                    <a:pt x="1370" y="9077"/>
                    <a:pt x="1427" y="9052"/>
                    <a:pt x="1475" y="8995"/>
                  </a:cubicBezTo>
                  <a:lnTo>
                    <a:pt x="1514" y="9034"/>
                  </a:lnTo>
                  <a:cubicBezTo>
                    <a:pt x="2098" y="8333"/>
                    <a:pt x="2137" y="7438"/>
                    <a:pt x="2137" y="6543"/>
                  </a:cubicBezTo>
                  <a:cubicBezTo>
                    <a:pt x="2098" y="5415"/>
                    <a:pt x="2215" y="4247"/>
                    <a:pt x="2526" y="3158"/>
                  </a:cubicBezTo>
                  <a:cubicBezTo>
                    <a:pt x="2759" y="2379"/>
                    <a:pt x="3577" y="1134"/>
                    <a:pt x="3032" y="356"/>
                  </a:cubicBezTo>
                  <a:cubicBezTo>
                    <a:pt x="2829" y="124"/>
                    <a:pt x="254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4"/>
            <p:cNvSpPr/>
            <p:nvPr/>
          </p:nvSpPr>
          <p:spPr>
            <a:xfrm>
              <a:off x="2944537" y="1888084"/>
              <a:ext cx="8493" cy="5995"/>
            </a:xfrm>
            <a:custGeom>
              <a:avLst/>
              <a:gdLst/>
              <a:ahLst/>
              <a:cxnLst/>
              <a:rect l="l" t="t" r="r" b="b"/>
              <a:pathLst>
                <a:path w="663" h="468" extrusionOk="0">
                  <a:moveTo>
                    <a:pt x="351" y="0"/>
                  </a:moveTo>
                  <a:cubicBezTo>
                    <a:pt x="1" y="0"/>
                    <a:pt x="1" y="467"/>
                    <a:pt x="351" y="467"/>
                  </a:cubicBezTo>
                  <a:cubicBezTo>
                    <a:pt x="662" y="467"/>
                    <a:pt x="6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4"/>
            <p:cNvSpPr/>
            <p:nvPr/>
          </p:nvSpPr>
          <p:spPr>
            <a:xfrm>
              <a:off x="2816425" y="1837126"/>
              <a:ext cx="143408" cy="66650"/>
            </a:xfrm>
            <a:custGeom>
              <a:avLst/>
              <a:gdLst/>
              <a:ahLst/>
              <a:cxnLst/>
              <a:rect l="l" t="t" r="r" b="b"/>
              <a:pathLst>
                <a:path w="11195" h="5203" extrusionOk="0">
                  <a:moveTo>
                    <a:pt x="2637" y="0"/>
                  </a:moveTo>
                  <a:cubicBezTo>
                    <a:pt x="2615" y="0"/>
                    <a:pt x="2593" y="3"/>
                    <a:pt x="2569" y="9"/>
                  </a:cubicBezTo>
                  <a:lnTo>
                    <a:pt x="2569" y="48"/>
                  </a:lnTo>
                  <a:cubicBezTo>
                    <a:pt x="2102" y="282"/>
                    <a:pt x="1752" y="671"/>
                    <a:pt x="1674" y="1177"/>
                  </a:cubicBezTo>
                  <a:cubicBezTo>
                    <a:pt x="1557" y="1566"/>
                    <a:pt x="1402" y="1916"/>
                    <a:pt x="1207" y="2266"/>
                  </a:cubicBezTo>
                  <a:cubicBezTo>
                    <a:pt x="1013" y="2577"/>
                    <a:pt x="740" y="2811"/>
                    <a:pt x="546" y="3122"/>
                  </a:cubicBezTo>
                  <a:cubicBezTo>
                    <a:pt x="234" y="3589"/>
                    <a:pt x="1" y="4367"/>
                    <a:pt x="429" y="4834"/>
                  </a:cubicBezTo>
                  <a:cubicBezTo>
                    <a:pt x="659" y="5085"/>
                    <a:pt x="1024" y="5157"/>
                    <a:pt x="1391" y="5157"/>
                  </a:cubicBezTo>
                  <a:cubicBezTo>
                    <a:pt x="1707" y="5157"/>
                    <a:pt x="2024" y="5104"/>
                    <a:pt x="2258" y="5068"/>
                  </a:cubicBezTo>
                  <a:cubicBezTo>
                    <a:pt x="2686" y="4990"/>
                    <a:pt x="3114" y="4951"/>
                    <a:pt x="3503" y="4951"/>
                  </a:cubicBezTo>
                  <a:cubicBezTo>
                    <a:pt x="4009" y="4951"/>
                    <a:pt x="4476" y="5146"/>
                    <a:pt x="4982" y="5185"/>
                  </a:cubicBezTo>
                  <a:cubicBezTo>
                    <a:pt x="5084" y="5197"/>
                    <a:pt x="5185" y="5202"/>
                    <a:pt x="5285" y="5202"/>
                  </a:cubicBezTo>
                  <a:cubicBezTo>
                    <a:pt x="6007" y="5202"/>
                    <a:pt x="6676" y="4921"/>
                    <a:pt x="7394" y="4921"/>
                  </a:cubicBezTo>
                  <a:cubicBezTo>
                    <a:pt x="7522" y="4921"/>
                    <a:pt x="7652" y="4930"/>
                    <a:pt x="7784" y="4951"/>
                  </a:cubicBezTo>
                  <a:cubicBezTo>
                    <a:pt x="7965" y="4977"/>
                    <a:pt x="8181" y="4992"/>
                    <a:pt x="8415" y="4992"/>
                  </a:cubicBezTo>
                  <a:cubicBezTo>
                    <a:pt x="9584" y="4992"/>
                    <a:pt x="11195" y="4614"/>
                    <a:pt x="11130" y="3317"/>
                  </a:cubicBezTo>
                  <a:cubicBezTo>
                    <a:pt x="11130" y="3161"/>
                    <a:pt x="11013" y="3083"/>
                    <a:pt x="10897" y="3083"/>
                  </a:cubicBezTo>
                  <a:cubicBezTo>
                    <a:pt x="10780" y="3083"/>
                    <a:pt x="10663" y="3161"/>
                    <a:pt x="10663" y="3317"/>
                  </a:cubicBezTo>
                  <a:cubicBezTo>
                    <a:pt x="10702" y="4173"/>
                    <a:pt x="9690" y="4329"/>
                    <a:pt x="9029" y="4445"/>
                  </a:cubicBezTo>
                  <a:cubicBezTo>
                    <a:pt x="8868" y="4474"/>
                    <a:pt x="8703" y="4484"/>
                    <a:pt x="8535" y="4484"/>
                  </a:cubicBezTo>
                  <a:cubicBezTo>
                    <a:pt x="8133" y="4484"/>
                    <a:pt x="7713" y="4426"/>
                    <a:pt x="7300" y="4426"/>
                  </a:cubicBezTo>
                  <a:cubicBezTo>
                    <a:pt x="7175" y="4426"/>
                    <a:pt x="7051" y="4432"/>
                    <a:pt x="6927" y="4445"/>
                  </a:cubicBezTo>
                  <a:cubicBezTo>
                    <a:pt x="6387" y="4580"/>
                    <a:pt x="5817" y="4686"/>
                    <a:pt x="5243" y="4686"/>
                  </a:cubicBezTo>
                  <a:cubicBezTo>
                    <a:pt x="5156" y="4686"/>
                    <a:pt x="5069" y="4684"/>
                    <a:pt x="4982" y="4679"/>
                  </a:cubicBezTo>
                  <a:cubicBezTo>
                    <a:pt x="4359" y="4562"/>
                    <a:pt x="3737" y="4484"/>
                    <a:pt x="3114" y="4484"/>
                  </a:cubicBezTo>
                  <a:cubicBezTo>
                    <a:pt x="2530" y="4562"/>
                    <a:pt x="1947" y="4640"/>
                    <a:pt x="1402" y="4679"/>
                  </a:cubicBezTo>
                  <a:cubicBezTo>
                    <a:pt x="935" y="4679"/>
                    <a:pt x="623" y="4445"/>
                    <a:pt x="701" y="3978"/>
                  </a:cubicBezTo>
                  <a:cubicBezTo>
                    <a:pt x="779" y="3628"/>
                    <a:pt x="974" y="3317"/>
                    <a:pt x="1207" y="3044"/>
                  </a:cubicBezTo>
                  <a:cubicBezTo>
                    <a:pt x="1518" y="2655"/>
                    <a:pt x="1791" y="2227"/>
                    <a:pt x="1947" y="1799"/>
                  </a:cubicBezTo>
                  <a:cubicBezTo>
                    <a:pt x="2141" y="1371"/>
                    <a:pt x="2219" y="671"/>
                    <a:pt x="2686" y="515"/>
                  </a:cubicBezTo>
                  <a:cubicBezTo>
                    <a:pt x="2973" y="407"/>
                    <a:pt x="2896" y="0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4"/>
            <p:cNvSpPr/>
            <p:nvPr/>
          </p:nvSpPr>
          <p:spPr>
            <a:xfrm>
              <a:off x="2943538" y="1804332"/>
              <a:ext cx="12477" cy="81331"/>
            </a:xfrm>
            <a:custGeom>
              <a:avLst/>
              <a:gdLst/>
              <a:ahLst/>
              <a:cxnLst/>
              <a:rect l="l" t="t" r="r" b="b"/>
              <a:pathLst>
                <a:path w="974" h="6349" extrusionOk="0">
                  <a:moveTo>
                    <a:pt x="380" y="1"/>
                  </a:moveTo>
                  <a:cubicBezTo>
                    <a:pt x="263" y="1"/>
                    <a:pt x="137" y="79"/>
                    <a:pt x="118" y="234"/>
                  </a:cubicBezTo>
                  <a:cubicBezTo>
                    <a:pt x="1" y="1168"/>
                    <a:pt x="40" y="2141"/>
                    <a:pt x="234" y="3075"/>
                  </a:cubicBezTo>
                  <a:cubicBezTo>
                    <a:pt x="273" y="3581"/>
                    <a:pt x="351" y="4048"/>
                    <a:pt x="390" y="4554"/>
                  </a:cubicBezTo>
                  <a:cubicBezTo>
                    <a:pt x="390" y="4787"/>
                    <a:pt x="429" y="5021"/>
                    <a:pt x="429" y="5254"/>
                  </a:cubicBezTo>
                  <a:cubicBezTo>
                    <a:pt x="468" y="5488"/>
                    <a:pt x="468" y="5760"/>
                    <a:pt x="351" y="5994"/>
                  </a:cubicBezTo>
                  <a:cubicBezTo>
                    <a:pt x="271" y="6180"/>
                    <a:pt x="447" y="6348"/>
                    <a:pt x="603" y="6348"/>
                  </a:cubicBezTo>
                  <a:cubicBezTo>
                    <a:pt x="675" y="6348"/>
                    <a:pt x="742" y="6313"/>
                    <a:pt x="779" y="6227"/>
                  </a:cubicBezTo>
                  <a:lnTo>
                    <a:pt x="779" y="6266"/>
                  </a:lnTo>
                  <a:cubicBezTo>
                    <a:pt x="935" y="5838"/>
                    <a:pt x="974" y="5371"/>
                    <a:pt x="935" y="4943"/>
                  </a:cubicBezTo>
                  <a:cubicBezTo>
                    <a:pt x="896" y="4398"/>
                    <a:pt x="818" y="3892"/>
                    <a:pt x="740" y="3386"/>
                  </a:cubicBezTo>
                  <a:cubicBezTo>
                    <a:pt x="546" y="2336"/>
                    <a:pt x="507" y="1285"/>
                    <a:pt x="585" y="234"/>
                  </a:cubicBezTo>
                  <a:cubicBezTo>
                    <a:pt x="604" y="79"/>
                    <a:pt x="497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4"/>
            <p:cNvSpPr/>
            <p:nvPr/>
          </p:nvSpPr>
          <p:spPr>
            <a:xfrm>
              <a:off x="2876657" y="1836485"/>
              <a:ext cx="80908" cy="47051"/>
            </a:xfrm>
            <a:custGeom>
              <a:avLst/>
              <a:gdLst/>
              <a:ahLst/>
              <a:cxnLst/>
              <a:rect l="l" t="t" r="r" b="b"/>
              <a:pathLst>
                <a:path w="6316" h="3673" extrusionOk="0">
                  <a:moveTo>
                    <a:pt x="407" y="0"/>
                  </a:moveTo>
                  <a:cubicBezTo>
                    <a:pt x="154" y="0"/>
                    <a:pt x="1" y="345"/>
                    <a:pt x="241" y="448"/>
                  </a:cubicBezTo>
                  <a:cubicBezTo>
                    <a:pt x="2225" y="1343"/>
                    <a:pt x="4093" y="2394"/>
                    <a:pt x="5883" y="3639"/>
                  </a:cubicBezTo>
                  <a:cubicBezTo>
                    <a:pt x="5924" y="3663"/>
                    <a:pt x="5963" y="3673"/>
                    <a:pt x="5999" y="3673"/>
                  </a:cubicBezTo>
                  <a:cubicBezTo>
                    <a:pt x="6204" y="3673"/>
                    <a:pt x="6315" y="3343"/>
                    <a:pt x="6117" y="3211"/>
                  </a:cubicBezTo>
                  <a:cubicBezTo>
                    <a:pt x="4327" y="2005"/>
                    <a:pt x="2459" y="915"/>
                    <a:pt x="513" y="20"/>
                  </a:cubicBezTo>
                  <a:cubicBezTo>
                    <a:pt x="477" y="6"/>
                    <a:pt x="441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4"/>
            <p:cNvSpPr/>
            <p:nvPr/>
          </p:nvSpPr>
          <p:spPr>
            <a:xfrm>
              <a:off x="2897422" y="1792406"/>
              <a:ext cx="58119" cy="92475"/>
            </a:xfrm>
            <a:custGeom>
              <a:avLst/>
              <a:gdLst/>
              <a:ahLst/>
              <a:cxnLst/>
              <a:rect l="l" t="t" r="r" b="b"/>
              <a:pathLst>
                <a:path w="4537" h="7219" extrusionOk="0">
                  <a:moveTo>
                    <a:pt x="353" y="1"/>
                  </a:moveTo>
                  <a:cubicBezTo>
                    <a:pt x="171" y="1"/>
                    <a:pt x="1" y="184"/>
                    <a:pt x="138" y="348"/>
                  </a:cubicBezTo>
                  <a:cubicBezTo>
                    <a:pt x="1655" y="2449"/>
                    <a:pt x="2978" y="4706"/>
                    <a:pt x="4029" y="7080"/>
                  </a:cubicBezTo>
                  <a:cubicBezTo>
                    <a:pt x="4066" y="7179"/>
                    <a:pt x="4134" y="7219"/>
                    <a:pt x="4206" y="7219"/>
                  </a:cubicBezTo>
                  <a:cubicBezTo>
                    <a:pt x="4362" y="7219"/>
                    <a:pt x="4537" y="7033"/>
                    <a:pt x="4457" y="6847"/>
                  </a:cubicBezTo>
                  <a:cubicBezTo>
                    <a:pt x="3406" y="4473"/>
                    <a:pt x="2083" y="2216"/>
                    <a:pt x="566" y="115"/>
                  </a:cubicBezTo>
                  <a:cubicBezTo>
                    <a:pt x="508" y="34"/>
                    <a:pt x="429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4"/>
            <p:cNvSpPr/>
            <p:nvPr/>
          </p:nvSpPr>
          <p:spPr>
            <a:xfrm>
              <a:off x="2866717" y="1877003"/>
              <a:ext cx="93487" cy="14424"/>
            </a:xfrm>
            <a:custGeom>
              <a:avLst/>
              <a:gdLst/>
              <a:ahLst/>
              <a:cxnLst/>
              <a:rect l="l" t="t" r="r" b="b"/>
              <a:pathLst>
                <a:path w="7298" h="1126" extrusionOk="0">
                  <a:moveTo>
                    <a:pt x="6953" y="1"/>
                  </a:moveTo>
                  <a:cubicBezTo>
                    <a:pt x="6934" y="1"/>
                    <a:pt x="6914" y="3"/>
                    <a:pt x="6893" y="9"/>
                  </a:cubicBezTo>
                  <a:cubicBezTo>
                    <a:pt x="5771" y="425"/>
                    <a:pt x="4594" y="629"/>
                    <a:pt x="3421" y="629"/>
                  </a:cubicBezTo>
                  <a:cubicBezTo>
                    <a:pt x="2396" y="629"/>
                    <a:pt x="1374" y="473"/>
                    <a:pt x="394" y="165"/>
                  </a:cubicBezTo>
                  <a:cubicBezTo>
                    <a:pt x="360" y="152"/>
                    <a:pt x="328" y="146"/>
                    <a:pt x="299" y="146"/>
                  </a:cubicBezTo>
                  <a:cubicBezTo>
                    <a:pt x="63" y="146"/>
                    <a:pt x="0" y="528"/>
                    <a:pt x="278" y="632"/>
                  </a:cubicBezTo>
                  <a:cubicBezTo>
                    <a:pt x="1297" y="960"/>
                    <a:pt x="2359" y="1125"/>
                    <a:pt x="3424" y="1125"/>
                  </a:cubicBezTo>
                  <a:cubicBezTo>
                    <a:pt x="4636" y="1125"/>
                    <a:pt x="5850" y="911"/>
                    <a:pt x="7010" y="476"/>
                  </a:cubicBezTo>
                  <a:cubicBezTo>
                    <a:pt x="7297" y="404"/>
                    <a:pt x="7186" y="1"/>
                    <a:pt x="6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4"/>
            <p:cNvSpPr/>
            <p:nvPr/>
          </p:nvSpPr>
          <p:spPr>
            <a:xfrm>
              <a:off x="2817424" y="1765928"/>
              <a:ext cx="59669" cy="105170"/>
            </a:xfrm>
            <a:custGeom>
              <a:avLst/>
              <a:gdLst/>
              <a:ahLst/>
              <a:cxnLst/>
              <a:rect l="l" t="t" r="r" b="b"/>
              <a:pathLst>
                <a:path w="4658" h="8210" extrusionOk="0">
                  <a:moveTo>
                    <a:pt x="4279" y="0"/>
                  </a:moveTo>
                  <a:cubicBezTo>
                    <a:pt x="4267" y="0"/>
                    <a:pt x="4255" y="1"/>
                    <a:pt x="4242" y="3"/>
                  </a:cubicBezTo>
                  <a:cubicBezTo>
                    <a:pt x="4145" y="22"/>
                    <a:pt x="4038" y="22"/>
                    <a:pt x="3931" y="22"/>
                  </a:cubicBezTo>
                  <a:cubicBezTo>
                    <a:pt x="3824" y="22"/>
                    <a:pt x="3717" y="22"/>
                    <a:pt x="3620" y="41"/>
                  </a:cubicBezTo>
                  <a:cubicBezTo>
                    <a:pt x="3464" y="41"/>
                    <a:pt x="3308" y="119"/>
                    <a:pt x="3153" y="197"/>
                  </a:cubicBezTo>
                  <a:cubicBezTo>
                    <a:pt x="2802" y="392"/>
                    <a:pt x="2491" y="586"/>
                    <a:pt x="2258" y="859"/>
                  </a:cubicBezTo>
                  <a:cubicBezTo>
                    <a:pt x="1946" y="1131"/>
                    <a:pt x="1674" y="1442"/>
                    <a:pt x="1440" y="1793"/>
                  </a:cubicBezTo>
                  <a:cubicBezTo>
                    <a:pt x="1207" y="2143"/>
                    <a:pt x="1012" y="2571"/>
                    <a:pt x="896" y="2999"/>
                  </a:cubicBezTo>
                  <a:cubicBezTo>
                    <a:pt x="584" y="3894"/>
                    <a:pt x="312" y="4828"/>
                    <a:pt x="117" y="5723"/>
                  </a:cubicBezTo>
                  <a:cubicBezTo>
                    <a:pt x="40" y="6073"/>
                    <a:pt x="1" y="6462"/>
                    <a:pt x="79" y="6812"/>
                  </a:cubicBezTo>
                  <a:cubicBezTo>
                    <a:pt x="117" y="6968"/>
                    <a:pt x="195" y="7124"/>
                    <a:pt x="312" y="7240"/>
                  </a:cubicBezTo>
                  <a:cubicBezTo>
                    <a:pt x="429" y="7396"/>
                    <a:pt x="779" y="7630"/>
                    <a:pt x="701" y="7824"/>
                  </a:cubicBezTo>
                  <a:cubicBezTo>
                    <a:pt x="591" y="8017"/>
                    <a:pt x="773" y="8209"/>
                    <a:pt x="930" y="8209"/>
                  </a:cubicBezTo>
                  <a:cubicBezTo>
                    <a:pt x="995" y="8209"/>
                    <a:pt x="1056" y="8176"/>
                    <a:pt x="1090" y="8097"/>
                  </a:cubicBezTo>
                  <a:lnTo>
                    <a:pt x="1090" y="8058"/>
                  </a:lnTo>
                  <a:cubicBezTo>
                    <a:pt x="1207" y="7824"/>
                    <a:pt x="1207" y="7552"/>
                    <a:pt x="1051" y="7357"/>
                  </a:cubicBezTo>
                  <a:cubicBezTo>
                    <a:pt x="935" y="7163"/>
                    <a:pt x="740" y="7085"/>
                    <a:pt x="623" y="6851"/>
                  </a:cubicBezTo>
                  <a:cubicBezTo>
                    <a:pt x="545" y="6696"/>
                    <a:pt x="507" y="6462"/>
                    <a:pt x="507" y="6268"/>
                  </a:cubicBezTo>
                  <a:cubicBezTo>
                    <a:pt x="623" y="5411"/>
                    <a:pt x="857" y="4555"/>
                    <a:pt x="1168" y="3738"/>
                  </a:cubicBezTo>
                  <a:cubicBezTo>
                    <a:pt x="1363" y="2921"/>
                    <a:pt x="1752" y="2143"/>
                    <a:pt x="2297" y="1520"/>
                  </a:cubicBezTo>
                  <a:cubicBezTo>
                    <a:pt x="2569" y="1209"/>
                    <a:pt x="2880" y="936"/>
                    <a:pt x="3231" y="703"/>
                  </a:cubicBezTo>
                  <a:cubicBezTo>
                    <a:pt x="3620" y="469"/>
                    <a:pt x="3970" y="586"/>
                    <a:pt x="4359" y="508"/>
                  </a:cubicBezTo>
                  <a:cubicBezTo>
                    <a:pt x="4658" y="434"/>
                    <a:pt x="4562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4"/>
            <p:cNvSpPr/>
            <p:nvPr/>
          </p:nvSpPr>
          <p:spPr>
            <a:xfrm>
              <a:off x="2826404" y="1888519"/>
              <a:ext cx="130483" cy="45258"/>
            </a:xfrm>
            <a:custGeom>
              <a:avLst/>
              <a:gdLst/>
              <a:ahLst/>
              <a:cxnLst/>
              <a:rect l="l" t="t" r="r" b="b"/>
              <a:pathLst>
                <a:path w="10186" h="3533" extrusionOk="0">
                  <a:moveTo>
                    <a:pt x="9852" y="1"/>
                  </a:moveTo>
                  <a:cubicBezTo>
                    <a:pt x="9776" y="1"/>
                    <a:pt x="9700" y="36"/>
                    <a:pt x="9651" y="122"/>
                  </a:cubicBezTo>
                  <a:lnTo>
                    <a:pt x="9690" y="83"/>
                  </a:lnTo>
                  <a:lnTo>
                    <a:pt x="9690" y="83"/>
                  </a:lnTo>
                  <a:cubicBezTo>
                    <a:pt x="9290" y="882"/>
                    <a:pt x="8519" y="1612"/>
                    <a:pt x="7596" y="1612"/>
                  </a:cubicBezTo>
                  <a:cubicBezTo>
                    <a:pt x="7529" y="1612"/>
                    <a:pt x="7462" y="1609"/>
                    <a:pt x="7394" y="1601"/>
                  </a:cubicBezTo>
                  <a:cubicBezTo>
                    <a:pt x="7314" y="1591"/>
                    <a:pt x="7235" y="1586"/>
                    <a:pt x="7157" y="1586"/>
                  </a:cubicBezTo>
                  <a:cubicBezTo>
                    <a:pt x="6314" y="1586"/>
                    <a:pt x="5528" y="2117"/>
                    <a:pt x="4709" y="2223"/>
                  </a:cubicBezTo>
                  <a:cubicBezTo>
                    <a:pt x="3814" y="2379"/>
                    <a:pt x="2996" y="2223"/>
                    <a:pt x="2218" y="2729"/>
                  </a:cubicBezTo>
                  <a:cubicBezTo>
                    <a:pt x="1970" y="2878"/>
                    <a:pt x="1706" y="3059"/>
                    <a:pt x="1446" y="3059"/>
                  </a:cubicBezTo>
                  <a:cubicBezTo>
                    <a:pt x="1299" y="3059"/>
                    <a:pt x="1153" y="3001"/>
                    <a:pt x="1012" y="2846"/>
                  </a:cubicBezTo>
                  <a:cubicBezTo>
                    <a:pt x="662" y="2457"/>
                    <a:pt x="934" y="1679"/>
                    <a:pt x="1206" y="1250"/>
                  </a:cubicBezTo>
                  <a:cubicBezTo>
                    <a:pt x="1317" y="1058"/>
                    <a:pt x="1135" y="865"/>
                    <a:pt x="964" y="865"/>
                  </a:cubicBezTo>
                  <a:cubicBezTo>
                    <a:pt x="893" y="865"/>
                    <a:pt x="824" y="898"/>
                    <a:pt x="778" y="978"/>
                  </a:cubicBezTo>
                  <a:cubicBezTo>
                    <a:pt x="350" y="1756"/>
                    <a:pt x="0" y="3002"/>
                    <a:pt x="1051" y="3469"/>
                  </a:cubicBezTo>
                  <a:cubicBezTo>
                    <a:pt x="1176" y="3510"/>
                    <a:pt x="1312" y="3532"/>
                    <a:pt x="1451" y="3532"/>
                  </a:cubicBezTo>
                  <a:cubicBezTo>
                    <a:pt x="1698" y="3532"/>
                    <a:pt x="1955" y="3463"/>
                    <a:pt x="2179" y="3313"/>
                  </a:cubicBezTo>
                  <a:cubicBezTo>
                    <a:pt x="2413" y="3157"/>
                    <a:pt x="2646" y="3041"/>
                    <a:pt x="2880" y="2924"/>
                  </a:cubicBezTo>
                  <a:cubicBezTo>
                    <a:pt x="3230" y="2807"/>
                    <a:pt x="3541" y="2807"/>
                    <a:pt x="3891" y="2807"/>
                  </a:cubicBezTo>
                  <a:cubicBezTo>
                    <a:pt x="4553" y="2807"/>
                    <a:pt x="5176" y="2690"/>
                    <a:pt x="5759" y="2496"/>
                  </a:cubicBezTo>
                  <a:cubicBezTo>
                    <a:pt x="6071" y="2379"/>
                    <a:pt x="6343" y="2262"/>
                    <a:pt x="6654" y="2146"/>
                  </a:cubicBezTo>
                  <a:cubicBezTo>
                    <a:pt x="6829" y="2126"/>
                    <a:pt x="7005" y="2116"/>
                    <a:pt x="7180" y="2116"/>
                  </a:cubicBezTo>
                  <a:cubicBezTo>
                    <a:pt x="7355" y="2116"/>
                    <a:pt x="7530" y="2126"/>
                    <a:pt x="7705" y="2146"/>
                  </a:cubicBezTo>
                  <a:cubicBezTo>
                    <a:pt x="8717" y="2146"/>
                    <a:pt x="9651" y="1212"/>
                    <a:pt x="10079" y="355"/>
                  </a:cubicBezTo>
                  <a:cubicBezTo>
                    <a:pt x="10185" y="169"/>
                    <a:pt x="10018" y="1"/>
                    <a:pt x="9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4"/>
            <p:cNvSpPr/>
            <p:nvPr/>
          </p:nvSpPr>
          <p:spPr>
            <a:xfrm>
              <a:off x="2944268" y="1871892"/>
              <a:ext cx="119620" cy="94077"/>
            </a:xfrm>
            <a:custGeom>
              <a:avLst/>
              <a:gdLst/>
              <a:ahLst/>
              <a:cxnLst/>
              <a:rect l="l" t="t" r="r" b="b"/>
              <a:pathLst>
                <a:path w="9338" h="7344" extrusionOk="0">
                  <a:moveTo>
                    <a:pt x="357" y="0"/>
                  </a:moveTo>
                  <a:cubicBezTo>
                    <a:pt x="175" y="0"/>
                    <a:pt x="1" y="165"/>
                    <a:pt x="138" y="330"/>
                  </a:cubicBezTo>
                  <a:cubicBezTo>
                    <a:pt x="2434" y="3366"/>
                    <a:pt x="5041" y="6518"/>
                    <a:pt x="8933" y="7335"/>
                  </a:cubicBezTo>
                  <a:cubicBezTo>
                    <a:pt x="8957" y="7341"/>
                    <a:pt x="8979" y="7344"/>
                    <a:pt x="9001" y="7344"/>
                  </a:cubicBezTo>
                  <a:cubicBezTo>
                    <a:pt x="9259" y="7344"/>
                    <a:pt x="9337" y="6940"/>
                    <a:pt x="9050" y="6868"/>
                  </a:cubicBezTo>
                  <a:cubicBezTo>
                    <a:pt x="5314" y="6051"/>
                    <a:pt x="2746" y="3015"/>
                    <a:pt x="566" y="97"/>
                  </a:cubicBezTo>
                  <a:cubicBezTo>
                    <a:pt x="509" y="29"/>
                    <a:pt x="432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4"/>
            <p:cNvSpPr/>
            <p:nvPr/>
          </p:nvSpPr>
          <p:spPr>
            <a:xfrm>
              <a:off x="2947035" y="1857545"/>
              <a:ext cx="19945" cy="42017"/>
            </a:xfrm>
            <a:custGeom>
              <a:avLst/>
              <a:gdLst/>
              <a:ahLst/>
              <a:cxnLst/>
              <a:rect l="l" t="t" r="r" b="b"/>
              <a:pathLst>
                <a:path w="1557" h="3280" extrusionOk="0">
                  <a:moveTo>
                    <a:pt x="879" y="0"/>
                  </a:moveTo>
                  <a:cubicBezTo>
                    <a:pt x="859" y="0"/>
                    <a:pt x="838" y="4"/>
                    <a:pt x="817" y="11"/>
                  </a:cubicBezTo>
                  <a:cubicBezTo>
                    <a:pt x="662" y="50"/>
                    <a:pt x="584" y="166"/>
                    <a:pt x="623" y="283"/>
                  </a:cubicBezTo>
                  <a:cubicBezTo>
                    <a:pt x="697" y="529"/>
                    <a:pt x="747" y="779"/>
                    <a:pt x="773" y="1030"/>
                  </a:cubicBezTo>
                  <a:lnTo>
                    <a:pt x="773" y="1030"/>
                  </a:lnTo>
                  <a:cubicBezTo>
                    <a:pt x="768" y="1063"/>
                    <a:pt x="769" y="1100"/>
                    <a:pt x="778" y="1139"/>
                  </a:cubicBezTo>
                  <a:cubicBezTo>
                    <a:pt x="781" y="1155"/>
                    <a:pt x="784" y="1172"/>
                    <a:pt x="786" y="1188"/>
                  </a:cubicBezTo>
                  <a:lnTo>
                    <a:pt x="786" y="1188"/>
                  </a:lnTo>
                  <a:cubicBezTo>
                    <a:pt x="811" y="1590"/>
                    <a:pt x="772" y="1991"/>
                    <a:pt x="663" y="2375"/>
                  </a:cubicBezTo>
                  <a:lnTo>
                    <a:pt x="663" y="2375"/>
                  </a:lnTo>
                  <a:cubicBezTo>
                    <a:pt x="639" y="2431"/>
                    <a:pt x="613" y="2486"/>
                    <a:pt x="584" y="2540"/>
                  </a:cubicBezTo>
                  <a:lnTo>
                    <a:pt x="608" y="2550"/>
                  </a:lnTo>
                  <a:lnTo>
                    <a:pt x="608" y="2550"/>
                  </a:lnTo>
                  <a:cubicBezTo>
                    <a:pt x="600" y="2573"/>
                    <a:pt x="592" y="2595"/>
                    <a:pt x="584" y="2618"/>
                  </a:cubicBezTo>
                  <a:cubicBezTo>
                    <a:pt x="581" y="2627"/>
                    <a:pt x="579" y="2636"/>
                    <a:pt x="577" y="2645"/>
                  </a:cubicBezTo>
                  <a:lnTo>
                    <a:pt x="577" y="2645"/>
                  </a:lnTo>
                  <a:cubicBezTo>
                    <a:pt x="484" y="2719"/>
                    <a:pt x="380" y="2777"/>
                    <a:pt x="273" y="2812"/>
                  </a:cubicBezTo>
                  <a:cubicBezTo>
                    <a:pt x="117" y="2812"/>
                    <a:pt x="0" y="2929"/>
                    <a:pt x="0" y="3046"/>
                  </a:cubicBezTo>
                  <a:cubicBezTo>
                    <a:pt x="0" y="3163"/>
                    <a:pt x="117" y="3279"/>
                    <a:pt x="273" y="3279"/>
                  </a:cubicBezTo>
                  <a:cubicBezTo>
                    <a:pt x="817" y="3202"/>
                    <a:pt x="1284" y="2773"/>
                    <a:pt x="1440" y="2190"/>
                  </a:cubicBezTo>
                  <a:cubicBezTo>
                    <a:pt x="1557" y="1489"/>
                    <a:pt x="1440" y="789"/>
                    <a:pt x="1090" y="166"/>
                  </a:cubicBezTo>
                  <a:lnTo>
                    <a:pt x="1090" y="166"/>
                  </a:lnTo>
                  <a:cubicBezTo>
                    <a:pt x="1090" y="166"/>
                    <a:pt x="1090" y="166"/>
                    <a:pt x="1090" y="166"/>
                  </a:cubicBezTo>
                  <a:cubicBezTo>
                    <a:pt x="1058" y="70"/>
                    <a:pt x="973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4"/>
            <p:cNvSpPr/>
            <p:nvPr/>
          </p:nvSpPr>
          <p:spPr>
            <a:xfrm>
              <a:off x="2979432" y="1818192"/>
              <a:ext cx="43387" cy="123732"/>
            </a:xfrm>
            <a:custGeom>
              <a:avLst/>
              <a:gdLst/>
              <a:ahLst/>
              <a:cxnLst/>
              <a:rect l="l" t="t" r="r" b="b"/>
              <a:pathLst>
                <a:path w="3387" h="9659" extrusionOk="0">
                  <a:moveTo>
                    <a:pt x="734" y="886"/>
                  </a:moveTo>
                  <a:cubicBezTo>
                    <a:pt x="1137" y="1515"/>
                    <a:pt x="1503" y="2131"/>
                    <a:pt x="1868" y="2771"/>
                  </a:cubicBezTo>
                  <a:cubicBezTo>
                    <a:pt x="2413" y="3550"/>
                    <a:pt x="2725" y="4445"/>
                    <a:pt x="2802" y="5340"/>
                  </a:cubicBezTo>
                  <a:cubicBezTo>
                    <a:pt x="2802" y="6235"/>
                    <a:pt x="2569" y="7130"/>
                    <a:pt x="2141" y="7947"/>
                  </a:cubicBezTo>
                  <a:cubicBezTo>
                    <a:pt x="2072" y="8107"/>
                    <a:pt x="2010" y="8274"/>
                    <a:pt x="1969" y="8442"/>
                  </a:cubicBezTo>
                  <a:lnTo>
                    <a:pt x="1969" y="8442"/>
                  </a:lnTo>
                  <a:cubicBezTo>
                    <a:pt x="1329" y="7346"/>
                    <a:pt x="928" y="6123"/>
                    <a:pt x="857" y="4834"/>
                  </a:cubicBezTo>
                  <a:cubicBezTo>
                    <a:pt x="687" y="3580"/>
                    <a:pt x="518" y="2178"/>
                    <a:pt x="734" y="886"/>
                  </a:cubicBezTo>
                  <a:close/>
                  <a:moveTo>
                    <a:pt x="646" y="1"/>
                  </a:moveTo>
                  <a:cubicBezTo>
                    <a:pt x="541" y="1"/>
                    <a:pt x="434" y="70"/>
                    <a:pt x="390" y="203"/>
                  </a:cubicBezTo>
                  <a:cubicBezTo>
                    <a:pt x="1" y="1721"/>
                    <a:pt x="195" y="3433"/>
                    <a:pt x="390" y="4989"/>
                  </a:cubicBezTo>
                  <a:cubicBezTo>
                    <a:pt x="506" y="6429"/>
                    <a:pt x="973" y="7791"/>
                    <a:pt x="1752" y="8959"/>
                  </a:cubicBezTo>
                  <a:cubicBezTo>
                    <a:pt x="1804" y="9021"/>
                    <a:pt x="1870" y="9050"/>
                    <a:pt x="1936" y="9055"/>
                  </a:cubicBezTo>
                  <a:lnTo>
                    <a:pt x="1936" y="9055"/>
                  </a:lnTo>
                  <a:cubicBezTo>
                    <a:pt x="1971" y="9242"/>
                    <a:pt x="2058" y="9421"/>
                    <a:pt x="2219" y="9581"/>
                  </a:cubicBezTo>
                  <a:cubicBezTo>
                    <a:pt x="2264" y="9635"/>
                    <a:pt x="2317" y="9658"/>
                    <a:pt x="2371" y="9658"/>
                  </a:cubicBezTo>
                  <a:cubicBezTo>
                    <a:pt x="2547" y="9658"/>
                    <a:pt x="2718" y="9410"/>
                    <a:pt x="2569" y="9231"/>
                  </a:cubicBezTo>
                  <a:cubicBezTo>
                    <a:pt x="2258" y="8881"/>
                    <a:pt x="2491" y="8375"/>
                    <a:pt x="2647" y="8025"/>
                  </a:cubicBezTo>
                  <a:cubicBezTo>
                    <a:pt x="2802" y="7674"/>
                    <a:pt x="2958" y="7285"/>
                    <a:pt x="3075" y="6935"/>
                  </a:cubicBezTo>
                  <a:cubicBezTo>
                    <a:pt x="3308" y="6196"/>
                    <a:pt x="3386" y="5417"/>
                    <a:pt x="3230" y="4678"/>
                  </a:cubicBezTo>
                  <a:cubicBezTo>
                    <a:pt x="3036" y="3900"/>
                    <a:pt x="2725" y="3199"/>
                    <a:pt x="2296" y="2538"/>
                  </a:cubicBezTo>
                  <a:cubicBezTo>
                    <a:pt x="1830" y="1721"/>
                    <a:pt x="1363" y="903"/>
                    <a:pt x="857" y="125"/>
                  </a:cubicBezTo>
                  <a:cubicBezTo>
                    <a:pt x="806" y="41"/>
                    <a:pt x="727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4" name="Google Shape;3434;p34"/>
          <p:cNvGrpSpPr/>
          <p:nvPr/>
        </p:nvGrpSpPr>
        <p:grpSpPr>
          <a:xfrm>
            <a:off x="963705" y="4263351"/>
            <a:ext cx="2878584" cy="358929"/>
            <a:chOff x="2832893" y="5037034"/>
            <a:chExt cx="1478548" cy="184341"/>
          </a:xfrm>
        </p:grpSpPr>
        <p:sp>
          <p:nvSpPr>
            <p:cNvPr id="3435" name="Google Shape;3435;p34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4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4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4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4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4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4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4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4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4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4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4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4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4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4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4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4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4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4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4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4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4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4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4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4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4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4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4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4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4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4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4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4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4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4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4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4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4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4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4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4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4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4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4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4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4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4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4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4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4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4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4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4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4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4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4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4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4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4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4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4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4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4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4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4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4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4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4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4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4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4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4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4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4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4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4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4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4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4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4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4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4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4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4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4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4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4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4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7" name="Google Shape;3547;p34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34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49" name="Google Shape;3549;p34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34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1" name="Google Shape;3551;p34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34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34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34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34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3556" name="Google Shape;355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4984">
            <a:off x="5631211" y="1300418"/>
            <a:ext cx="1509354" cy="137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7" name="Google Shape;355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0012" y="3049638"/>
            <a:ext cx="1356550" cy="10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8" name="Google Shape;355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5518" y="2026625"/>
            <a:ext cx="3358435" cy="2236724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p35"/>
          <p:cNvSpPr/>
          <p:nvPr/>
        </p:nvSpPr>
        <p:spPr>
          <a:xfrm>
            <a:off x="911654" y="1521805"/>
            <a:ext cx="3026870" cy="171060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35"/>
          <p:cNvSpPr/>
          <p:nvPr/>
        </p:nvSpPr>
        <p:spPr>
          <a:xfrm>
            <a:off x="1867914" y="3329694"/>
            <a:ext cx="1108948" cy="388160"/>
          </a:xfrm>
          <a:custGeom>
            <a:avLst/>
            <a:gdLst/>
            <a:ahLst/>
            <a:cxnLst/>
            <a:rect l="l" t="t" r="r" b="b"/>
            <a:pathLst>
              <a:path w="65999" h="24926" extrusionOk="0">
                <a:moveTo>
                  <a:pt x="13372" y="0"/>
                </a:moveTo>
                <a:cubicBezTo>
                  <a:pt x="13051" y="1881"/>
                  <a:pt x="12653" y="8225"/>
                  <a:pt x="11445" y="11283"/>
                </a:cubicBezTo>
                <a:cubicBezTo>
                  <a:pt x="10237" y="14341"/>
                  <a:pt x="7883" y="16511"/>
                  <a:pt x="6125" y="18346"/>
                </a:cubicBezTo>
                <a:cubicBezTo>
                  <a:pt x="4367" y="20181"/>
                  <a:pt x="1875" y="21297"/>
                  <a:pt x="896" y="22291"/>
                </a:cubicBezTo>
                <a:cubicBezTo>
                  <a:pt x="-82" y="23285"/>
                  <a:pt x="-174" y="23896"/>
                  <a:pt x="254" y="24309"/>
                </a:cubicBezTo>
                <a:cubicBezTo>
                  <a:pt x="682" y="24722"/>
                  <a:pt x="805" y="24692"/>
                  <a:pt x="3465" y="24768"/>
                </a:cubicBezTo>
                <a:cubicBezTo>
                  <a:pt x="6125" y="24845"/>
                  <a:pt x="10925" y="24768"/>
                  <a:pt x="16215" y="24768"/>
                </a:cubicBezTo>
                <a:cubicBezTo>
                  <a:pt x="21505" y="24768"/>
                  <a:pt x="28630" y="24768"/>
                  <a:pt x="35204" y="24768"/>
                </a:cubicBezTo>
                <a:cubicBezTo>
                  <a:pt x="41778" y="24768"/>
                  <a:pt x="50783" y="24768"/>
                  <a:pt x="55660" y="24768"/>
                </a:cubicBezTo>
                <a:cubicBezTo>
                  <a:pt x="60537" y="24768"/>
                  <a:pt x="62754" y="25104"/>
                  <a:pt x="64466" y="24768"/>
                </a:cubicBezTo>
                <a:cubicBezTo>
                  <a:pt x="66178" y="24432"/>
                  <a:pt x="66056" y="23346"/>
                  <a:pt x="65934" y="22750"/>
                </a:cubicBezTo>
                <a:cubicBezTo>
                  <a:pt x="65812" y="22154"/>
                  <a:pt x="65353" y="22765"/>
                  <a:pt x="63732" y="21190"/>
                </a:cubicBezTo>
                <a:cubicBezTo>
                  <a:pt x="62111" y="19615"/>
                  <a:pt x="57999" y="16512"/>
                  <a:pt x="56210" y="13301"/>
                </a:cubicBezTo>
                <a:cubicBezTo>
                  <a:pt x="54421" y="10091"/>
                  <a:pt x="53505" y="4083"/>
                  <a:pt x="53000" y="1927"/>
                </a:cubicBezTo>
                <a:cubicBezTo>
                  <a:pt x="52496" y="-229"/>
                  <a:pt x="53153" y="627"/>
                  <a:pt x="53183" y="367"/>
                </a:cubicBezTo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5" name="Google Shape;3565;p35"/>
          <p:cNvSpPr/>
          <p:nvPr/>
        </p:nvSpPr>
        <p:spPr>
          <a:xfrm>
            <a:off x="800102" y="1425660"/>
            <a:ext cx="3247251" cy="1904018"/>
          </a:xfrm>
          <a:prstGeom prst="roundRect">
            <a:avLst>
              <a:gd name="adj" fmla="val 385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5"/>
          <p:cNvSpPr/>
          <p:nvPr/>
        </p:nvSpPr>
        <p:spPr>
          <a:xfrm>
            <a:off x="746175" y="1404925"/>
            <a:ext cx="3323100" cy="1904100"/>
          </a:xfrm>
          <a:prstGeom prst="roundRect">
            <a:avLst>
              <a:gd name="adj" fmla="val 328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67" name="Google Shape;3567;p35"/>
          <p:cNvCxnSpPr/>
          <p:nvPr/>
        </p:nvCxnSpPr>
        <p:spPr>
          <a:xfrm>
            <a:off x="1879968" y="3680766"/>
            <a:ext cx="1092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68" name="Google Shape;3568;p35"/>
          <p:cNvGrpSpPr/>
          <p:nvPr/>
        </p:nvGrpSpPr>
        <p:grpSpPr>
          <a:xfrm rot="10800000" flipH="1">
            <a:off x="5294502" y="506805"/>
            <a:ext cx="782639" cy="1240449"/>
            <a:chOff x="3603164" y="1505744"/>
            <a:chExt cx="221203" cy="350687"/>
          </a:xfrm>
        </p:grpSpPr>
        <p:sp>
          <p:nvSpPr>
            <p:cNvPr id="3569" name="Google Shape;3569;p35"/>
            <p:cNvSpPr/>
            <p:nvPr/>
          </p:nvSpPr>
          <p:spPr>
            <a:xfrm>
              <a:off x="3643912" y="1519207"/>
              <a:ext cx="172487" cy="150210"/>
            </a:xfrm>
            <a:custGeom>
              <a:avLst/>
              <a:gdLst/>
              <a:ahLst/>
              <a:cxnLst/>
              <a:rect l="l" t="t" r="r" b="b"/>
              <a:pathLst>
                <a:path w="13465" h="11726" extrusionOk="0">
                  <a:moveTo>
                    <a:pt x="4281" y="0"/>
                  </a:moveTo>
                  <a:cubicBezTo>
                    <a:pt x="4008" y="0"/>
                    <a:pt x="3775" y="156"/>
                    <a:pt x="3658" y="350"/>
                  </a:cubicBezTo>
                  <a:cubicBezTo>
                    <a:pt x="2997" y="1284"/>
                    <a:pt x="3230" y="2530"/>
                    <a:pt x="3464" y="3619"/>
                  </a:cubicBezTo>
                  <a:cubicBezTo>
                    <a:pt x="2695" y="3496"/>
                    <a:pt x="1951" y="2937"/>
                    <a:pt x="1251" y="2937"/>
                  </a:cubicBezTo>
                  <a:cubicBezTo>
                    <a:pt x="1064" y="2937"/>
                    <a:pt x="881" y="2976"/>
                    <a:pt x="701" y="3074"/>
                  </a:cubicBezTo>
                  <a:cubicBezTo>
                    <a:pt x="234" y="3386"/>
                    <a:pt x="0" y="3931"/>
                    <a:pt x="117" y="4475"/>
                  </a:cubicBezTo>
                  <a:cubicBezTo>
                    <a:pt x="234" y="5020"/>
                    <a:pt x="467" y="5526"/>
                    <a:pt x="779" y="5954"/>
                  </a:cubicBezTo>
                  <a:cubicBezTo>
                    <a:pt x="1790" y="7394"/>
                    <a:pt x="2919" y="8756"/>
                    <a:pt x="4242" y="10001"/>
                  </a:cubicBezTo>
                  <a:lnTo>
                    <a:pt x="4086" y="9768"/>
                  </a:lnTo>
                  <a:lnTo>
                    <a:pt x="4086" y="9768"/>
                  </a:lnTo>
                  <a:cubicBezTo>
                    <a:pt x="5059" y="10507"/>
                    <a:pt x="6110" y="11091"/>
                    <a:pt x="7199" y="11597"/>
                  </a:cubicBezTo>
                  <a:cubicBezTo>
                    <a:pt x="7336" y="11688"/>
                    <a:pt x="7486" y="11725"/>
                    <a:pt x="7634" y="11725"/>
                  </a:cubicBezTo>
                  <a:cubicBezTo>
                    <a:pt x="7739" y="11725"/>
                    <a:pt x="7842" y="11707"/>
                    <a:pt x="7939" y="11674"/>
                  </a:cubicBezTo>
                  <a:cubicBezTo>
                    <a:pt x="8444" y="11441"/>
                    <a:pt x="8211" y="10468"/>
                    <a:pt x="8756" y="10312"/>
                  </a:cubicBezTo>
                  <a:cubicBezTo>
                    <a:pt x="8929" y="10971"/>
                    <a:pt x="9450" y="11274"/>
                    <a:pt x="9974" y="11274"/>
                  </a:cubicBezTo>
                  <a:cubicBezTo>
                    <a:pt x="10627" y="11274"/>
                    <a:pt x="11285" y="10804"/>
                    <a:pt x="11285" y="9962"/>
                  </a:cubicBezTo>
                  <a:cubicBezTo>
                    <a:pt x="11207" y="9690"/>
                    <a:pt x="11246" y="9378"/>
                    <a:pt x="11324" y="9106"/>
                  </a:cubicBezTo>
                  <a:cubicBezTo>
                    <a:pt x="11519" y="8678"/>
                    <a:pt x="12180" y="8756"/>
                    <a:pt x="12647" y="8561"/>
                  </a:cubicBezTo>
                  <a:cubicBezTo>
                    <a:pt x="13464" y="8172"/>
                    <a:pt x="13309" y="6849"/>
                    <a:pt x="12608" y="6265"/>
                  </a:cubicBezTo>
                  <a:cubicBezTo>
                    <a:pt x="12180" y="5954"/>
                    <a:pt x="11596" y="5721"/>
                    <a:pt x="11441" y="5176"/>
                  </a:cubicBezTo>
                  <a:cubicBezTo>
                    <a:pt x="11285" y="4670"/>
                    <a:pt x="11635" y="4164"/>
                    <a:pt x="11674" y="3619"/>
                  </a:cubicBezTo>
                  <a:cubicBezTo>
                    <a:pt x="11700" y="2798"/>
                    <a:pt x="11065" y="2264"/>
                    <a:pt x="10396" y="2264"/>
                  </a:cubicBezTo>
                  <a:cubicBezTo>
                    <a:pt x="10050" y="2264"/>
                    <a:pt x="9695" y="2406"/>
                    <a:pt x="9417" y="2724"/>
                  </a:cubicBezTo>
                  <a:cubicBezTo>
                    <a:pt x="9184" y="2218"/>
                    <a:pt x="8989" y="1751"/>
                    <a:pt x="8834" y="1245"/>
                  </a:cubicBezTo>
                  <a:cubicBezTo>
                    <a:pt x="8678" y="701"/>
                    <a:pt x="8289" y="312"/>
                    <a:pt x="7744" y="156"/>
                  </a:cubicBezTo>
                  <a:cubicBezTo>
                    <a:pt x="7693" y="149"/>
                    <a:pt x="7644" y="145"/>
                    <a:pt x="7595" y="145"/>
                  </a:cubicBezTo>
                  <a:cubicBezTo>
                    <a:pt x="6860" y="145"/>
                    <a:pt x="6360" y="941"/>
                    <a:pt x="6032" y="1635"/>
                  </a:cubicBezTo>
                  <a:lnTo>
                    <a:pt x="4709" y="273"/>
                  </a:lnTo>
                  <a:cubicBezTo>
                    <a:pt x="4592" y="156"/>
                    <a:pt x="4436" y="39"/>
                    <a:pt x="4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5"/>
            <p:cNvSpPr/>
            <p:nvPr/>
          </p:nvSpPr>
          <p:spPr>
            <a:xfrm>
              <a:off x="3635932" y="1512315"/>
              <a:ext cx="186949" cy="163673"/>
            </a:xfrm>
            <a:custGeom>
              <a:avLst/>
              <a:gdLst/>
              <a:ahLst/>
              <a:cxnLst/>
              <a:rect l="l" t="t" r="r" b="b"/>
              <a:pathLst>
                <a:path w="14594" h="12777" extrusionOk="0">
                  <a:moveTo>
                    <a:pt x="5212" y="10186"/>
                  </a:moveTo>
                  <a:lnTo>
                    <a:pt x="5215" y="10189"/>
                  </a:lnTo>
                  <a:cubicBezTo>
                    <a:pt x="5214" y="10188"/>
                    <a:pt x="5214" y="10188"/>
                    <a:pt x="5213" y="10187"/>
                  </a:cubicBezTo>
                  <a:lnTo>
                    <a:pt x="5213" y="10187"/>
                  </a:lnTo>
                  <a:cubicBezTo>
                    <a:pt x="5213" y="10187"/>
                    <a:pt x="5212" y="10186"/>
                    <a:pt x="5212" y="10186"/>
                  </a:cubicBezTo>
                  <a:close/>
                  <a:moveTo>
                    <a:pt x="9576" y="11302"/>
                  </a:moveTo>
                  <a:cubicBezTo>
                    <a:pt x="9584" y="11302"/>
                    <a:pt x="9579" y="11327"/>
                    <a:pt x="9549" y="11348"/>
                  </a:cubicBezTo>
                  <a:lnTo>
                    <a:pt x="9549" y="11348"/>
                  </a:lnTo>
                  <a:cubicBezTo>
                    <a:pt x="9561" y="11314"/>
                    <a:pt x="9572" y="11302"/>
                    <a:pt x="9576" y="11302"/>
                  </a:cubicBezTo>
                  <a:close/>
                  <a:moveTo>
                    <a:pt x="4844" y="1099"/>
                  </a:moveTo>
                  <a:lnTo>
                    <a:pt x="5137" y="1355"/>
                  </a:lnTo>
                  <a:lnTo>
                    <a:pt x="6266" y="2523"/>
                  </a:lnTo>
                  <a:cubicBezTo>
                    <a:pt x="6380" y="2637"/>
                    <a:pt x="6514" y="2689"/>
                    <a:pt x="6646" y="2689"/>
                  </a:cubicBezTo>
                  <a:cubicBezTo>
                    <a:pt x="6829" y="2689"/>
                    <a:pt x="7009" y="2587"/>
                    <a:pt x="7122" y="2406"/>
                  </a:cubicBezTo>
                  <a:cubicBezTo>
                    <a:pt x="7295" y="2061"/>
                    <a:pt x="7712" y="1194"/>
                    <a:pt x="8240" y="1194"/>
                  </a:cubicBezTo>
                  <a:cubicBezTo>
                    <a:pt x="8306" y="1194"/>
                    <a:pt x="8375" y="1208"/>
                    <a:pt x="8445" y="1239"/>
                  </a:cubicBezTo>
                  <a:cubicBezTo>
                    <a:pt x="8756" y="1472"/>
                    <a:pt x="8990" y="1783"/>
                    <a:pt x="9067" y="2173"/>
                  </a:cubicBezTo>
                  <a:cubicBezTo>
                    <a:pt x="9184" y="2640"/>
                    <a:pt x="9379" y="3068"/>
                    <a:pt x="9612" y="3496"/>
                  </a:cubicBezTo>
                  <a:cubicBezTo>
                    <a:pt x="9701" y="3674"/>
                    <a:pt x="9879" y="3763"/>
                    <a:pt x="10066" y="3763"/>
                  </a:cubicBezTo>
                  <a:cubicBezTo>
                    <a:pt x="10206" y="3763"/>
                    <a:pt x="10352" y="3712"/>
                    <a:pt x="10468" y="3612"/>
                  </a:cubicBezTo>
                  <a:cubicBezTo>
                    <a:pt x="10610" y="3424"/>
                    <a:pt x="10822" y="3321"/>
                    <a:pt x="11046" y="3321"/>
                  </a:cubicBezTo>
                  <a:cubicBezTo>
                    <a:pt x="11192" y="3321"/>
                    <a:pt x="11342" y="3365"/>
                    <a:pt x="11480" y="3457"/>
                  </a:cubicBezTo>
                  <a:cubicBezTo>
                    <a:pt x="11830" y="3729"/>
                    <a:pt x="11791" y="4157"/>
                    <a:pt x="11675" y="4546"/>
                  </a:cubicBezTo>
                  <a:cubicBezTo>
                    <a:pt x="11441" y="5052"/>
                    <a:pt x="11441" y="5636"/>
                    <a:pt x="11675" y="6142"/>
                  </a:cubicBezTo>
                  <a:cubicBezTo>
                    <a:pt x="11947" y="6531"/>
                    <a:pt x="12297" y="6881"/>
                    <a:pt x="12725" y="7115"/>
                  </a:cubicBezTo>
                  <a:cubicBezTo>
                    <a:pt x="12998" y="7270"/>
                    <a:pt x="13192" y="7543"/>
                    <a:pt x="13270" y="7854"/>
                  </a:cubicBezTo>
                  <a:cubicBezTo>
                    <a:pt x="13270" y="7971"/>
                    <a:pt x="13270" y="8087"/>
                    <a:pt x="13270" y="8204"/>
                  </a:cubicBezTo>
                  <a:cubicBezTo>
                    <a:pt x="13231" y="8321"/>
                    <a:pt x="13192" y="8438"/>
                    <a:pt x="13114" y="8516"/>
                  </a:cubicBezTo>
                  <a:cubicBezTo>
                    <a:pt x="12842" y="8710"/>
                    <a:pt x="12336" y="8671"/>
                    <a:pt x="12025" y="8827"/>
                  </a:cubicBezTo>
                  <a:cubicBezTo>
                    <a:pt x="11519" y="9060"/>
                    <a:pt x="11247" y="9605"/>
                    <a:pt x="11324" y="10150"/>
                  </a:cubicBezTo>
                  <a:cubicBezTo>
                    <a:pt x="11363" y="10578"/>
                    <a:pt x="11324" y="11006"/>
                    <a:pt x="10858" y="11162"/>
                  </a:cubicBezTo>
                  <a:cubicBezTo>
                    <a:pt x="10782" y="11184"/>
                    <a:pt x="10705" y="11195"/>
                    <a:pt x="10628" y="11195"/>
                  </a:cubicBezTo>
                  <a:cubicBezTo>
                    <a:pt x="10314" y="11195"/>
                    <a:pt x="10018" y="11008"/>
                    <a:pt x="9924" y="10695"/>
                  </a:cubicBezTo>
                  <a:cubicBezTo>
                    <a:pt x="9859" y="10437"/>
                    <a:pt x="9634" y="10286"/>
                    <a:pt x="9404" y="10286"/>
                  </a:cubicBezTo>
                  <a:cubicBezTo>
                    <a:pt x="9357" y="10286"/>
                    <a:pt x="9309" y="10292"/>
                    <a:pt x="9262" y="10306"/>
                  </a:cubicBezTo>
                  <a:cubicBezTo>
                    <a:pt x="8834" y="10461"/>
                    <a:pt x="8523" y="10811"/>
                    <a:pt x="8445" y="11239"/>
                  </a:cubicBezTo>
                  <a:cubicBezTo>
                    <a:pt x="8406" y="11356"/>
                    <a:pt x="8328" y="11590"/>
                    <a:pt x="8328" y="11668"/>
                  </a:cubicBezTo>
                  <a:cubicBezTo>
                    <a:pt x="8328" y="11706"/>
                    <a:pt x="8324" y="11719"/>
                    <a:pt x="8319" y="11719"/>
                  </a:cubicBezTo>
                  <a:cubicBezTo>
                    <a:pt x="8311" y="11719"/>
                    <a:pt x="8302" y="11668"/>
                    <a:pt x="8328" y="11668"/>
                  </a:cubicBezTo>
                  <a:cubicBezTo>
                    <a:pt x="8250" y="11668"/>
                    <a:pt x="8172" y="11668"/>
                    <a:pt x="8134" y="11629"/>
                  </a:cubicBezTo>
                  <a:cubicBezTo>
                    <a:pt x="7005" y="11123"/>
                    <a:pt x="5954" y="10500"/>
                    <a:pt x="4982" y="9800"/>
                  </a:cubicBezTo>
                  <a:cubicBezTo>
                    <a:pt x="4904" y="9758"/>
                    <a:pt x="4827" y="9738"/>
                    <a:pt x="4753" y="9736"/>
                  </a:cubicBezTo>
                  <a:lnTo>
                    <a:pt x="4753" y="9736"/>
                  </a:lnTo>
                  <a:cubicBezTo>
                    <a:pt x="4222" y="9198"/>
                    <a:pt x="3714" y="8623"/>
                    <a:pt x="3230" y="8049"/>
                  </a:cubicBezTo>
                  <a:cubicBezTo>
                    <a:pt x="2608" y="7309"/>
                    <a:pt x="2063" y="6531"/>
                    <a:pt x="1596" y="5753"/>
                  </a:cubicBezTo>
                  <a:cubicBezTo>
                    <a:pt x="1324" y="5286"/>
                    <a:pt x="935" y="4157"/>
                    <a:pt x="1791" y="4002"/>
                  </a:cubicBezTo>
                  <a:cubicBezTo>
                    <a:pt x="2102" y="4002"/>
                    <a:pt x="2452" y="4079"/>
                    <a:pt x="2764" y="4274"/>
                  </a:cubicBezTo>
                  <a:cubicBezTo>
                    <a:pt x="3153" y="4430"/>
                    <a:pt x="3542" y="4585"/>
                    <a:pt x="3970" y="4663"/>
                  </a:cubicBezTo>
                  <a:cubicBezTo>
                    <a:pt x="4022" y="4679"/>
                    <a:pt x="4073" y="4686"/>
                    <a:pt x="4124" y="4686"/>
                  </a:cubicBezTo>
                  <a:cubicBezTo>
                    <a:pt x="4454" y="4686"/>
                    <a:pt x="4733" y="4378"/>
                    <a:pt x="4631" y="4040"/>
                  </a:cubicBezTo>
                  <a:cubicBezTo>
                    <a:pt x="4437" y="3223"/>
                    <a:pt x="4203" y="2289"/>
                    <a:pt x="4554" y="1511"/>
                  </a:cubicBezTo>
                  <a:cubicBezTo>
                    <a:pt x="4591" y="1325"/>
                    <a:pt x="4699" y="1210"/>
                    <a:pt x="4844" y="1099"/>
                  </a:cubicBezTo>
                  <a:close/>
                  <a:moveTo>
                    <a:pt x="4821" y="0"/>
                  </a:moveTo>
                  <a:cubicBezTo>
                    <a:pt x="4429" y="0"/>
                    <a:pt x="4047" y="245"/>
                    <a:pt x="3775" y="616"/>
                  </a:cubicBezTo>
                  <a:cubicBezTo>
                    <a:pt x="3221" y="1404"/>
                    <a:pt x="3235" y="2411"/>
                    <a:pt x="3392" y="3358"/>
                  </a:cubicBezTo>
                  <a:lnTo>
                    <a:pt x="3392" y="3358"/>
                  </a:lnTo>
                  <a:cubicBezTo>
                    <a:pt x="2885" y="3160"/>
                    <a:pt x="2388" y="2930"/>
                    <a:pt x="1856" y="2930"/>
                  </a:cubicBezTo>
                  <a:cubicBezTo>
                    <a:pt x="1708" y="2930"/>
                    <a:pt x="1556" y="2948"/>
                    <a:pt x="1402" y="2990"/>
                  </a:cubicBezTo>
                  <a:cubicBezTo>
                    <a:pt x="390" y="3262"/>
                    <a:pt x="1" y="4507"/>
                    <a:pt x="312" y="5480"/>
                  </a:cubicBezTo>
                  <a:cubicBezTo>
                    <a:pt x="507" y="5986"/>
                    <a:pt x="740" y="6453"/>
                    <a:pt x="1090" y="6881"/>
                  </a:cubicBezTo>
                  <a:cubicBezTo>
                    <a:pt x="1402" y="7387"/>
                    <a:pt x="1752" y="7854"/>
                    <a:pt x="2141" y="8282"/>
                  </a:cubicBezTo>
                  <a:cubicBezTo>
                    <a:pt x="2880" y="9177"/>
                    <a:pt x="3659" y="10033"/>
                    <a:pt x="4515" y="10850"/>
                  </a:cubicBezTo>
                  <a:cubicBezTo>
                    <a:pt x="4607" y="10943"/>
                    <a:pt x="4712" y="10982"/>
                    <a:pt x="4815" y="10984"/>
                  </a:cubicBezTo>
                  <a:lnTo>
                    <a:pt x="4815" y="10984"/>
                  </a:lnTo>
                  <a:cubicBezTo>
                    <a:pt x="5188" y="11270"/>
                    <a:pt x="5581" y="11537"/>
                    <a:pt x="5993" y="11784"/>
                  </a:cubicBezTo>
                  <a:cubicBezTo>
                    <a:pt x="6577" y="12135"/>
                    <a:pt x="7200" y="12446"/>
                    <a:pt x="7822" y="12679"/>
                  </a:cubicBezTo>
                  <a:cubicBezTo>
                    <a:pt x="7975" y="12745"/>
                    <a:pt x="8133" y="12776"/>
                    <a:pt x="8289" y="12776"/>
                  </a:cubicBezTo>
                  <a:cubicBezTo>
                    <a:pt x="8691" y="12776"/>
                    <a:pt x="9077" y="12566"/>
                    <a:pt x="9301" y="12173"/>
                  </a:cubicBezTo>
                  <a:cubicBezTo>
                    <a:pt x="9344" y="12066"/>
                    <a:pt x="9387" y="11958"/>
                    <a:pt x="9424" y="11851"/>
                  </a:cubicBezTo>
                  <a:lnTo>
                    <a:pt x="9424" y="11851"/>
                  </a:lnTo>
                  <a:cubicBezTo>
                    <a:pt x="9763" y="12151"/>
                    <a:pt x="10203" y="12312"/>
                    <a:pt x="10651" y="12312"/>
                  </a:cubicBezTo>
                  <a:cubicBezTo>
                    <a:pt x="11108" y="12312"/>
                    <a:pt x="11573" y="12144"/>
                    <a:pt x="11947" y="11784"/>
                  </a:cubicBezTo>
                  <a:cubicBezTo>
                    <a:pt x="12375" y="11278"/>
                    <a:pt x="12570" y="10617"/>
                    <a:pt x="12414" y="9994"/>
                  </a:cubicBezTo>
                  <a:cubicBezTo>
                    <a:pt x="12414" y="9878"/>
                    <a:pt x="12414" y="9916"/>
                    <a:pt x="12453" y="9878"/>
                  </a:cubicBezTo>
                  <a:cubicBezTo>
                    <a:pt x="12570" y="9839"/>
                    <a:pt x="12648" y="9800"/>
                    <a:pt x="12725" y="9800"/>
                  </a:cubicBezTo>
                  <a:cubicBezTo>
                    <a:pt x="13037" y="9761"/>
                    <a:pt x="13270" y="9644"/>
                    <a:pt x="13543" y="9566"/>
                  </a:cubicBezTo>
                  <a:cubicBezTo>
                    <a:pt x="14593" y="9060"/>
                    <a:pt x="14554" y="7582"/>
                    <a:pt x="13971" y="6726"/>
                  </a:cubicBezTo>
                  <a:cubicBezTo>
                    <a:pt x="13776" y="6531"/>
                    <a:pt x="13581" y="6336"/>
                    <a:pt x="13348" y="6181"/>
                  </a:cubicBezTo>
                  <a:cubicBezTo>
                    <a:pt x="13114" y="6025"/>
                    <a:pt x="12920" y="5869"/>
                    <a:pt x="12725" y="5675"/>
                  </a:cubicBezTo>
                  <a:cubicBezTo>
                    <a:pt x="12609" y="5519"/>
                    <a:pt x="12570" y="5325"/>
                    <a:pt x="12648" y="5130"/>
                  </a:cubicBezTo>
                  <a:cubicBezTo>
                    <a:pt x="12764" y="4780"/>
                    <a:pt x="12842" y="4430"/>
                    <a:pt x="12842" y="4079"/>
                  </a:cubicBezTo>
                  <a:cubicBezTo>
                    <a:pt x="12894" y="2938"/>
                    <a:pt x="11977" y="2194"/>
                    <a:pt x="11015" y="2194"/>
                  </a:cubicBezTo>
                  <a:cubicBezTo>
                    <a:pt x="10764" y="2194"/>
                    <a:pt x="10510" y="2245"/>
                    <a:pt x="10269" y="2352"/>
                  </a:cubicBezTo>
                  <a:lnTo>
                    <a:pt x="10269" y="2352"/>
                  </a:lnTo>
                  <a:cubicBezTo>
                    <a:pt x="10118" y="1994"/>
                    <a:pt x="9974" y="1636"/>
                    <a:pt x="9846" y="1278"/>
                  </a:cubicBezTo>
                  <a:cubicBezTo>
                    <a:pt x="9612" y="733"/>
                    <a:pt x="9184" y="344"/>
                    <a:pt x="8601" y="149"/>
                  </a:cubicBezTo>
                  <a:cubicBezTo>
                    <a:pt x="8473" y="119"/>
                    <a:pt x="8349" y="105"/>
                    <a:pt x="8230" y="105"/>
                  </a:cubicBezTo>
                  <a:cubicBezTo>
                    <a:pt x="7499" y="105"/>
                    <a:pt x="6928" y="629"/>
                    <a:pt x="6527" y="1242"/>
                  </a:cubicBezTo>
                  <a:lnTo>
                    <a:pt x="6527" y="1242"/>
                  </a:lnTo>
                  <a:cubicBezTo>
                    <a:pt x="6198" y="907"/>
                    <a:pt x="5851" y="578"/>
                    <a:pt x="5487" y="266"/>
                  </a:cubicBezTo>
                  <a:cubicBezTo>
                    <a:pt x="5274" y="81"/>
                    <a:pt x="5046" y="0"/>
                    <a:pt x="4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5"/>
            <p:cNvSpPr/>
            <p:nvPr/>
          </p:nvSpPr>
          <p:spPr>
            <a:xfrm>
              <a:off x="3660860" y="1539575"/>
              <a:ext cx="63819" cy="90759"/>
            </a:xfrm>
            <a:custGeom>
              <a:avLst/>
              <a:gdLst/>
              <a:ahLst/>
              <a:cxnLst/>
              <a:rect l="l" t="t" r="r" b="b"/>
              <a:pathLst>
                <a:path w="4982" h="7085" extrusionOk="0">
                  <a:moveTo>
                    <a:pt x="3240" y="493"/>
                  </a:moveTo>
                  <a:cubicBezTo>
                    <a:pt x="3286" y="493"/>
                    <a:pt x="3335" y="499"/>
                    <a:pt x="3386" y="512"/>
                  </a:cubicBezTo>
                  <a:cubicBezTo>
                    <a:pt x="3814" y="628"/>
                    <a:pt x="4125" y="979"/>
                    <a:pt x="4203" y="1407"/>
                  </a:cubicBezTo>
                  <a:cubicBezTo>
                    <a:pt x="4242" y="2029"/>
                    <a:pt x="4086" y="2613"/>
                    <a:pt x="3775" y="3119"/>
                  </a:cubicBezTo>
                  <a:cubicBezTo>
                    <a:pt x="3233" y="4239"/>
                    <a:pt x="2691" y="5326"/>
                    <a:pt x="2117" y="6442"/>
                  </a:cubicBezTo>
                  <a:lnTo>
                    <a:pt x="2117" y="6442"/>
                  </a:lnTo>
                  <a:cubicBezTo>
                    <a:pt x="1745" y="5369"/>
                    <a:pt x="1342" y="4265"/>
                    <a:pt x="973" y="3197"/>
                  </a:cubicBezTo>
                  <a:cubicBezTo>
                    <a:pt x="740" y="2691"/>
                    <a:pt x="584" y="2185"/>
                    <a:pt x="545" y="1640"/>
                  </a:cubicBezTo>
                  <a:cubicBezTo>
                    <a:pt x="506" y="1407"/>
                    <a:pt x="584" y="1173"/>
                    <a:pt x="701" y="940"/>
                  </a:cubicBezTo>
                  <a:cubicBezTo>
                    <a:pt x="779" y="803"/>
                    <a:pt x="856" y="755"/>
                    <a:pt x="949" y="755"/>
                  </a:cubicBezTo>
                  <a:cubicBezTo>
                    <a:pt x="1041" y="755"/>
                    <a:pt x="1148" y="803"/>
                    <a:pt x="1284" y="862"/>
                  </a:cubicBezTo>
                  <a:cubicBezTo>
                    <a:pt x="1452" y="1029"/>
                    <a:pt x="1664" y="1108"/>
                    <a:pt x="1883" y="1108"/>
                  </a:cubicBezTo>
                  <a:cubicBezTo>
                    <a:pt x="2021" y="1108"/>
                    <a:pt x="2161" y="1077"/>
                    <a:pt x="2296" y="1017"/>
                  </a:cubicBezTo>
                  <a:cubicBezTo>
                    <a:pt x="2608" y="879"/>
                    <a:pt x="2858" y="493"/>
                    <a:pt x="3240" y="493"/>
                  </a:cubicBezTo>
                  <a:close/>
                  <a:moveTo>
                    <a:pt x="3252" y="1"/>
                  </a:moveTo>
                  <a:cubicBezTo>
                    <a:pt x="3069" y="1"/>
                    <a:pt x="2886" y="41"/>
                    <a:pt x="2724" y="122"/>
                  </a:cubicBezTo>
                  <a:cubicBezTo>
                    <a:pt x="2491" y="239"/>
                    <a:pt x="2335" y="434"/>
                    <a:pt x="2102" y="550"/>
                  </a:cubicBezTo>
                  <a:cubicBezTo>
                    <a:pt x="2053" y="580"/>
                    <a:pt x="2000" y="592"/>
                    <a:pt x="1943" y="592"/>
                  </a:cubicBezTo>
                  <a:cubicBezTo>
                    <a:pt x="1773" y="592"/>
                    <a:pt x="1576" y="482"/>
                    <a:pt x="1401" y="395"/>
                  </a:cubicBezTo>
                  <a:cubicBezTo>
                    <a:pt x="1274" y="296"/>
                    <a:pt x="1121" y="248"/>
                    <a:pt x="969" y="248"/>
                  </a:cubicBezTo>
                  <a:cubicBezTo>
                    <a:pt x="701" y="248"/>
                    <a:pt x="436" y="395"/>
                    <a:pt x="312" y="667"/>
                  </a:cubicBezTo>
                  <a:cubicBezTo>
                    <a:pt x="39" y="1134"/>
                    <a:pt x="0" y="1679"/>
                    <a:pt x="156" y="2185"/>
                  </a:cubicBezTo>
                  <a:cubicBezTo>
                    <a:pt x="351" y="2924"/>
                    <a:pt x="584" y="3664"/>
                    <a:pt x="856" y="4325"/>
                  </a:cubicBezTo>
                  <a:lnTo>
                    <a:pt x="1713" y="6699"/>
                  </a:lnTo>
                  <a:cubicBezTo>
                    <a:pt x="1758" y="6820"/>
                    <a:pt x="1857" y="6871"/>
                    <a:pt x="1956" y="6871"/>
                  </a:cubicBezTo>
                  <a:cubicBezTo>
                    <a:pt x="1963" y="6871"/>
                    <a:pt x="1970" y="6871"/>
                    <a:pt x="1977" y="6870"/>
                  </a:cubicBezTo>
                  <a:lnTo>
                    <a:pt x="1977" y="6870"/>
                  </a:lnTo>
                  <a:cubicBezTo>
                    <a:pt x="2016" y="6991"/>
                    <a:pt x="2141" y="7084"/>
                    <a:pt x="2252" y="7084"/>
                  </a:cubicBezTo>
                  <a:cubicBezTo>
                    <a:pt x="2318" y="7084"/>
                    <a:pt x="2379" y="7051"/>
                    <a:pt x="2413" y="6971"/>
                  </a:cubicBezTo>
                  <a:cubicBezTo>
                    <a:pt x="3036" y="5687"/>
                    <a:pt x="3736" y="4442"/>
                    <a:pt x="4320" y="3158"/>
                  </a:cubicBezTo>
                  <a:cubicBezTo>
                    <a:pt x="4748" y="2185"/>
                    <a:pt x="4981" y="940"/>
                    <a:pt x="3969" y="239"/>
                  </a:cubicBezTo>
                  <a:cubicBezTo>
                    <a:pt x="3765" y="80"/>
                    <a:pt x="3508" y="1"/>
                    <a:pt x="3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3686275" y="1519220"/>
              <a:ext cx="107694" cy="138143"/>
            </a:xfrm>
            <a:custGeom>
              <a:avLst/>
              <a:gdLst/>
              <a:ahLst/>
              <a:cxnLst/>
              <a:rect l="l" t="t" r="r" b="b"/>
              <a:pathLst>
                <a:path w="8407" h="10784" extrusionOk="0">
                  <a:moveTo>
                    <a:pt x="1455" y="0"/>
                  </a:moveTo>
                  <a:cubicBezTo>
                    <a:pt x="1326" y="0"/>
                    <a:pt x="1192" y="24"/>
                    <a:pt x="1052" y="77"/>
                  </a:cubicBezTo>
                  <a:cubicBezTo>
                    <a:pt x="351" y="349"/>
                    <a:pt x="1" y="1128"/>
                    <a:pt x="234" y="1828"/>
                  </a:cubicBezTo>
                  <a:cubicBezTo>
                    <a:pt x="280" y="1934"/>
                    <a:pt x="377" y="1981"/>
                    <a:pt x="476" y="1981"/>
                  </a:cubicBezTo>
                  <a:cubicBezTo>
                    <a:pt x="631" y="1981"/>
                    <a:pt x="788" y="1863"/>
                    <a:pt x="740" y="1673"/>
                  </a:cubicBezTo>
                  <a:lnTo>
                    <a:pt x="740" y="1673"/>
                  </a:lnTo>
                  <a:lnTo>
                    <a:pt x="701" y="1711"/>
                  </a:lnTo>
                  <a:cubicBezTo>
                    <a:pt x="455" y="1097"/>
                    <a:pt x="938" y="531"/>
                    <a:pt x="1496" y="531"/>
                  </a:cubicBezTo>
                  <a:cubicBezTo>
                    <a:pt x="1645" y="531"/>
                    <a:pt x="1799" y="571"/>
                    <a:pt x="1947" y="661"/>
                  </a:cubicBezTo>
                  <a:cubicBezTo>
                    <a:pt x="2414" y="933"/>
                    <a:pt x="2686" y="1478"/>
                    <a:pt x="3153" y="1789"/>
                  </a:cubicBezTo>
                  <a:cubicBezTo>
                    <a:pt x="3540" y="2043"/>
                    <a:pt x="3951" y="2119"/>
                    <a:pt x="4373" y="2119"/>
                  </a:cubicBezTo>
                  <a:cubicBezTo>
                    <a:pt x="5014" y="2119"/>
                    <a:pt x="5683" y="1943"/>
                    <a:pt x="6341" y="1943"/>
                  </a:cubicBezTo>
                  <a:cubicBezTo>
                    <a:pt x="6381" y="1943"/>
                    <a:pt x="6421" y="1944"/>
                    <a:pt x="6461" y="1945"/>
                  </a:cubicBezTo>
                  <a:cubicBezTo>
                    <a:pt x="6483" y="1944"/>
                    <a:pt x="6504" y="1943"/>
                    <a:pt x="6526" y="1943"/>
                  </a:cubicBezTo>
                  <a:cubicBezTo>
                    <a:pt x="7236" y="1943"/>
                    <a:pt x="7821" y="2551"/>
                    <a:pt x="7784" y="3268"/>
                  </a:cubicBezTo>
                  <a:cubicBezTo>
                    <a:pt x="7784" y="4046"/>
                    <a:pt x="7200" y="4708"/>
                    <a:pt x="6655" y="5214"/>
                  </a:cubicBezTo>
                  <a:cubicBezTo>
                    <a:pt x="5604" y="6148"/>
                    <a:pt x="4359" y="6848"/>
                    <a:pt x="3503" y="7977"/>
                  </a:cubicBezTo>
                  <a:cubicBezTo>
                    <a:pt x="3075" y="8716"/>
                    <a:pt x="2491" y="9377"/>
                    <a:pt x="1830" y="9922"/>
                  </a:cubicBezTo>
                  <a:cubicBezTo>
                    <a:pt x="1674" y="10039"/>
                    <a:pt x="1480" y="10117"/>
                    <a:pt x="1285" y="10195"/>
                  </a:cubicBezTo>
                  <a:lnTo>
                    <a:pt x="1207" y="10272"/>
                  </a:lnTo>
                  <a:lnTo>
                    <a:pt x="896" y="10000"/>
                  </a:lnTo>
                  <a:cubicBezTo>
                    <a:pt x="818" y="9844"/>
                    <a:pt x="779" y="9689"/>
                    <a:pt x="740" y="9533"/>
                  </a:cubicBezTo>
                  <a:cubicBezTo>
                    <a:pt x="624" y="9066"/>
                    <a:pt x="585" y="8560"/>
                    <a:pt x="585" y="8054"/>
                  </a:cubicBezTo>
                  <a:cubicBezTo>
                    <a:pt x="585" y="7879"/>
                    <a:pt x="458" y="7792"/>
                    <a:pt x="332" y="7792"/>
                  </a:cubicBezTo>
                  <a:cubicBezTo>
                    <a:pt x="205" y="7792"/>
                    <a:pt x="79" y="7879"/>
                    <a:pt x="79" y="8054"/>
                  </a:cubicBezTo>
                  <a:cubicBezTo>
                    <a:pt x="79" y="8560"/>
                    <a:pt x="118" y="9066"/>
                    <a:pt x="273" y="9572"/>
                  </a:cubicBezTo>
                  <a:cubicBezTo>
                    <a:pt x="351" y="9922"/>
                    <a:pt x="429" y="10467"/>
                    <a:pt x="740" y="10700"/>
                  </a:cubicBezTo>
                  <a:cubicBezTo>
                    <a:pt x="836" y="10758"/>
                    <a:pt x="942" y="10783"/>
                    <a:pt x="1052" y="10783"/>
                  </a:cubicBezTo>
                  <a:cubicBezTo>
                    <a:pt x="1616" y="10783"/>
                    <a:pt x="2322" y="10137"/>
                    <a:pt x="2647" y="9844"/>
                  </a:cubicBezTo>
                  <a:cubicBezTo>
                    <a:pt x="3386" y="9144"/>
                    <a:pt x="3814" y="8249"/>
                    <a:pt x="4515" y="7548"/>
                  </a:cubicBezTo>
                  <a:cubicBezTo>
                    <a:pt x="5215" y="6848"/>
                    <a:pt x="6033" y="6342"/>
                    <a:pt x="6772" y="5720"/>
                  </a:cubicBezTo>
                  <a:cubicBezTo>
                    <a:pt x="7511" y="5214"/>
                    <a:pt x="8017" y="4474"/>
                    <a:pt x="8251" y="3618"/>
                  </a:cubicBezTo>
                  <a:cubicBezTo>
                    <a:pt x="8406" y="2879"/>
                    <a:pt x="8095" y="2101"/>
                    <a:pt x="7472" y="1711"/>
                  </a:cubicBezTo>
                  <a:cubicBezTo>
                    <a:pt x="7149" y="1509"/>
                    <a:pt x="6783" y="1444"/>
                    <a:pt x="6408" y="1444"/>
                  </a:cubicBezTo>
                  <a:cubicBezTo>
                    <a:pt x="6062" y="1444"/>
                    <a:pt x="5707" y="1500"/>
                    <a:pt x="5371" y="1556"/>
                  </a:cubicBezTo>
                  <a:cubicBezTo>
                    <a:pt x="5112" y="1590"/>
                    <a:pt x="4865" y="1614"/>
                    <a:pt x="4629" y="1614"/>
                  </a:cubicBezTo>
                  <a:cubicBezTo>
                    <a:pt x="4051" y="1614"/>
                    <a:pt x="3534" y="1469"/>
                    <a:pt x="3036" y="972"/>
                  </a:cubicBezTo>
                  <a:cubicBezTo>
                    <a:pt x="2585" y="553"/>
                    <a:pt x="2080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3696536" y="1575481"/>
              <a:ext cx="121849" cy="80921"/>
            </a:xfrm>
            <a:custGeom>
              <a:avLst/>
              <a:gdLst/>
              <a:ahLst/>
              <a:cxnLst/>
              <a:rect l="l" t="t" r="r" b="b"/>
              <a:pathLst>
                <a:path w="9512" h="6317" extrusionOk="0">
                  <a:moveTo>
                    <a:pt x="6707" y="1"/>
                  </a:moveTo>
                  <a:cubicBezTo>
                    <a:pt x="6682" y="1"/>
                    <a:pt x="6657" y="2"/>
                    <a:pt x="6632" y="4"/>
                  </a:cubicBezTo>
                  <a:cubicBezTo>
                    <a:pt x="6333" y="42"/>
                    <a:pt x="6322" y="512"/>
                    <a:pt x="6599" y="512"/>
                  </a:cubicBezTo>
                  <a:cubicBezTo>
                    <a:pt x="6610" y="512"/>
                    <a:pt x="6621" y="512"/>
                    <a:pt x="6632" y="510"/>
                  </a:cubicBezTo>
                  <a:cubicBezTo>
                    <a:pt x="6659" y="506"/>
                    <a:pt x="6684" y="504"/>
                    <a:pt x="6708" y="504"/>
                  </a:cubicBezTo>
                  <a:cubicBezTo>
                    <a:pt x="7150" y="504"/>
                    <a:pt x="7259" y="1151"/>
                    <a:pt x="7333" y="1483"/>
                  </a:cubicBezTo>
                  <a:cubicBezTo>
                    <a:pt x="7411" y="1756"/>
                    <a:pt x="7605" y="2028"/>
                    <a:pt x="7839" y="2223"/>
                  </a:cubicBezTo>
                  <a:cubicBezTo>
                    <a:pt x="8111" y="2417"/>
                    <a:pt x="8539" y="2378"/>
                    <a:pt x="8773" y="2651"/>
                  </a:cubicBezTo>
                  <a:cubicBezTo>
                    <a:pt x="8974" y="2852"/>
                    <a:pt x="8915" y="3374"/>
                    <a:pt x="8945" y="3763"/>
                  </a:cubicBezTo>
                  <a:lnTo>
                    <a:pt x="8945" y="3763"/>
                  </a:lnTo>
                  <a:cubicBezTo>
                    <a:pt x="8380" y="4130"/>
                    <a:pt x="7665" y="4135"/>
                    <a:pt x="6983" y="4207"/>
                  </a:cubicBezTo>
                  <a:cubicBezTo>
                    <a:pt x="6321" y="4246"/>
                    <a:pt x="5660" y="4480"/>
                    <a:pt x="5076" y="4908"/>
                  </a:cubicBezTo>
                  <a:cubicBezTo>
                    <a:pt x="4803" y="5141"/>
                    <a:pt x="4531" y="5336"/>
                    <a:pt x="4220" y="5530"/>
                  </a:cubicBezTo>
                  <a:cubicBezTo>
                    <a:pt x="3948" y="5644"/>
                    <a:pt x="3649" y="5704"/>
                    <a:pt x="3347" y="5704"/>
                  </a:cubicBezTo>
                  <a:cubicBezTo>
                    <a:pt x="3131" y="5704"/>
                    <a:pt x="2913" y="5673"/>
                    <a:pt x="2702" y="5608"/>
                  </a:cubicBezTo>
                  <a:cubicBezTo>
                    <a:pt x="2449" y="5572"/>
                    <a:pt x="2196" y="5554"/>
                    <a:pt x="1944" y="5554"/>
                  </a:cubicBezTo>
                  <a:cubicBezTo>
                    <a:pt x="1383" y="5554"/>
                    <a:pt x="827" y="5641"/>
                    <a:pt x="289" y="5803"/>
                  </a:cubicBezTo>
                  <a:cubicBezTo>
                    <a:pt x="0" y="5875"/>
                    <a:pt x="80" y="6317"/>
                    <a:pt x="343" y="6317"/>
                  </a:cubicBezTo>
                  <a:cubicBezTo>
                    <a:pt x="363" y="6317"/>
                    <a:pt x="384" y="6314"/>
                    <a:pt x="406" y="6308"/>
                  </a:cubicBezTo>
                  <a:cubicBezTo>
                    <a:pt x="943" y="6168"/>
                    <a:pt x="1494" y="6098"/>
                    <a:pt x="2042" y="6098"/>
                  </a:cubicBezTo>
                  <a:cubicBezTo>
                    <a:pt x="2408" y="6098"/>
                    <a:pt x="2772" y="6129"/>
                    <a:pt x="3130" y="6192"/>
                  </a:cubicBezTo>
                  <a:cubicBezTo>
                    <a:pt x="3218" y="6201"/>
                    <a:pt x="3304" y="6205"/>
                    <a:pt x="3390" y="6205"/>
                  </a:cubicBezTo>
                  <a:cubicBezTo>
                    <a:pt x="4064" y="6205"/>
                    <a:pt x="4670" y="5936"/>
                    <a:pt x="5154" y="5452"/>
                  </a:cubicBezTo>
                  <a:cubicBezTo>
                    <a:pt x="5815" y="4985"/>
                    <a:pt x="6593" y="4713"/>
                    <a:pt x="7372" y="4674"/>
                  </a:cubicBezTo>
                  <a:cubicBezTo>
                    <a:pt x="8072" y="4674"/>
                    <a:pt x="8734" y="4480"/>
                    <a:pt x="9317" y="4090"/>
                  </a:cubicBezTo>
                  <a:cubicBezTo>
                    <a:pt x="9434" y="4052"/>
                    <a:pt x="9473" y="3935"/>
                    <a:pt x="9434" y="3818"/>
                  </a:cubicBezTo>
                  <a:cubicBezTo>
                    <a:pt x="9317" y="3351"/>
                    <a:pt x="9512" y="2845"/>
                    <a:pt x="9240" y="2456"/>
                  </a:cubicBezTo>
                  <a:cubicBezTo>
                    <a:pt x="8967" y="2028"/>
                    <a:pt x="8539" y="2106"/>
                    <a:pt x="8150" y="1872"/>
                  </a:cubicBezTo>
                  <a:cubicBezTo>
                    <a:pt x="7800" y="1639"/>
                    <a:pt x="7800" y="977"/>
                    <a:pt x="7566" y="588"/>
                  </a:cubicBezTo>
                  <a:cubicBezTo>
                    <a:pt x="7421" y="260"/>
                    <a:pt x="7070" y="1"/>
                    <a:pt x="6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3639429" y="1551591"/>
              <a:ext cx="62103" cy="102941"/>
            </a:xfrm>
            <a:custGeom>
              <a:avLst/>
              <a:gdLst/>
              <a:ahLst/>
              <a:cxnLst/>
              <a:rect l="l" t="t" r="r" b="b"/>
              <a:pathLst>
                <a:path w="4848" h="8036" extrusionOk="0">
                  <a:moveTo>
                    <a:pt x="1895" y="1"/>
                  </a:moveTo>
                  <a:cubicBezTo>
                    <a:pt x="1312" y="1"/>
                    <a:pt x="744" y="303"/>
                    <a:pt x="389" y="819"/>
                  </a:cubicBezTo>
                  <a:cubicBezTo>
                    <a:pt x="0" y="1480"/>
                    <a:pt x="39" y="2336"/>
                    <a:pt x="545" y="2920"/>
                  </a:cubicBezTo>
                  <a:cubicBezTo>
                    <a:pt x="1129" y="3776"/>
                    <a:pt x="1751" y="4593"/>
                    <a:pt x="2374" y="5411"/>
                  </a:cubicBezTo>
                  <a:lnTo>
                    <a:pt x="4281" y="7940"/>
                  </a:lnTo>
                  <a:cubicBezTo>
                    <a:pt x="4337" y="8007"/>
                    <a:pt x="4412" y="8036"/>
                    <a:pt x="4486" y="8036"/>
                  </a:cubicBezTo>
                  <a:cubicBezTo>
                    <a:pt x="4670" y="8036"/>
                    <a:pt x="4847" y="7862"/>
                    <a:pt x="4709" y="7668"/>
                  </a:cubicBezTo>
                  <a:lnTo>
                    <a:pt x="4709" y="7668"/>
                  </a:lnTo>
                  <a:lnTo>
                    <a:pt x="4709" y="7707"/>
                  </a:lnTo>
                  <a:lnTo>
                    <a:pt x="1712" y="3737"/>
                  </a:lnTo>
                  <a:cubicBezTo>
                    <a:pt x="1323" y="3193"/>
                    <a:pt x="623" y="2531"/>
                    <a:pt x="623" y="1792"/>
                  </a:cubicBezTo>
                  <a:cubicBezTo>
                    <a:pt x="588" y="1060"/>
                    <a:pt x="1178" y="484"/>
                    <a:pt x="1888" y="484"/>
                  </a:cubicBezTo>
                  <a:cubicBezTo>
                    <a:pt x="1971" y="484"/>
                    <a:pt x="2055" y="491"/>
                    <a:pt x="2140" y="508"/>
                  </a:cubicBezTo>
                  <a:cubicBezTo>
                    <a:pt x="2164" y="513"/>
                    <a:pt x="2187" y="516"/>
                    <a:pt x="2208" y="516"/>
                  </a:cubicBezTo>
                  <a:cubicBezTo>
                    <a:pt x="2467" y="516"/>
                    <a:pt x="2545" y="112"/>
                    <a:pt x="2257" y="41"/>
                  </a:cubicBezTo>
                  <a:cubicBezTo>
                    <a:pt x="2137" y="14"/>
                    <a:pt x="2016" y="1"/>
                    <a:pt x="1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3728766" y="1505744"/>
              <a:ext cx="13361" cy="30770"/>
            </a:xfrm>
            <a:custGeom>
              <a:avLst/>
              <a:gdLst/>
              <a:ahLst/>
              <a:cxnLst/>
              <a:rect l="l" t="t" r="r" b="b"/>
              <a:pathLst>
                <a:path w="1043" h="2402" extrusionOk="0">
                  <a:moveTo>
                    <a:pt x="848" y="1"/>
                  </a:moveTo>
                  <a:cubicBezTo>
                    <a:pt x="692" y="1"/>
                    <a:pt x="575" y="78"/>
                    <a:pt x="536" y="195"/>
                  </a:cubicBezTo>
                  <a:cubicBezTo>
                    <a:pt x="342" y="818"/>
                    <a:pt x="147" y="1440"/>
                    <a:pt x="69" y="2102"/>
                  </a:cubicBezTo>
                  <a:cubicBezTo>
                    <a:pt x="0" y="2286"/>
                    <a:pt x="149" y="2402"/>
                    <a:pt x="298" y="2402"/>
                  </a:cubicBezTo>
                  <a:cubicBezTo>
                    <a:pt x="401" y="2402"/>
                    <a:pt x="504" y="2346"/>
                    <a:pt x="536" y="2219"/>
                  </a:cubicBezTo>
                  <a:cubicBezTo>
                    <a:pt x="614" y="1557"/>
                    <a:pt x="809" y="934"/>
                    <a:pt x="1003" y="312"/>
                  </a:cubicBezTo>
                  <a:cubicBezTo>
                    <a:pt x="1042" y="195"/>
                    <a:pt x="964" y="39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3743010" y="1517081"/>
              <a:ext cx="13566" cy="24634"/>
            </a:xfrm>
            <a:custGeom>
              <a:avLst/>
              <a:gdLst/>
              <a:ahLst/>
              <a:cxnLst/>
              <a:rect l="l" t="t" r="r" b="b"/>
              <a:pathLst>
                <a:path w="1059" h="1923" extrusionOk="0">
                  <a:moveTo>
                    <a:pt x="799" y="0"/>
                  </a:moveTo>
                  <a:cubicBezTo>
                    <a:pt x="696" y="0"/>
                    <a:pt x="585" y="70"/>
                    <a:pt x="553" y="166"/>
                  </a:cubicBezTo>
                  <a:lnTo>
                    <a:pt x="47" y="1606"/>
                  </a:lnTo>
                  <a:cubicBezTo>
                    <a:pt x="0" y="1792"/>
                    <a:pt x="149" y="1923"/>
                    <a:pt x="292" y="1923"/>
                  </a:cubicBezTo>
                  <a:cubicBezTo>
                    <a:pt x="388" y="1923"/>
                    <a:pt x="483" y="1864"/>
                    <a:pt x="514" y="1723"/>
                  </a:cubicBezTo>
                  <a:lnTo>
                    <a:pt x="1020" y="283"/>
                  </a:lnTo>
                  <a:cubicBezTo>
                    <a:pt x="1059" y="166"/>
                    <a:pt x="981" y="49"/>
                    <a:pt x="864" y="11"/>
                  </a:cubicBezTo>
                  <a:cubicBezTo>
                    <a:pt x="843" y="4"/>
                    <a:pt x="822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3757563" y="1524062"/>
              <a:ext cx="13476" cy="19330"/>
            </a:xfrm>
            <a:custGeom>
              <a:avLst/>
              <a:gdLst/>
              <a:ahLst/>
              <a:cxnLst/>
              <a:rect l="l" t="t" r="r" b="b"/>
              <a:pathLst>
                <a:path w="1052" h="1509" extrusionOk="0">
                  <a:moveTo>
                    <a:pt x="778" y="0"/>
                  </a:moveTo>
                  <a:cubicBezTo>
                    <a:pt x="662" y="0"/>
                    <a:pt x="577" y="70"/>
                    <a:pt x="545" y="166"/>
                  </a:cubicBezTo>
                  <a:cubicBezTo>
                    <a:pt x="545" y="244"/>
                    <a:pt x="506" y="283"/>
                    <a:pt x="506" y="322"/>
                  </a:cubicBezTo>
                  <a:cubicBezTo>
                    <a:pt x="506" y="322"/>
                    <a:pt x="506" y="361"/>
                    <a:pt x="506" y="361"/>
                  </a:cubicBezTo>
                  <a:lnTo>
                    <a:pt x="506" y="400"/>
                  </a:lnTo>
                  <a:cubicBezTo>
                    <a:pt x="468" y="477"/>
                    <a:pt x="429" y="594"/>
                    <a:pt x="390" y="672"/>
                  </a:cubicBezTo>
                  <a:cubicBezTo>
                    <a:pt x="312" y="750"/>
                    <a:pt x="273" y="828"/>
                    <a:pt x="234" y="905"/>
                  </a:cubicBezTo>
                  <a:cubicBezTo>
                    <a:pt x="234" y="944"/>
                    <a:pt x="156" y="983"/>
                    <a:pt x="156" y="1022"/>
                  </a:cubicBezTo>
                  <a:lnTo>
                    <a:pt x="117" y="1100"/>
                  </a:lnTo>
                  <a:cubicBezTo>
                    <a:pt x="1" y="1178"/>
                    <a:pt x="1" y="1333"/>
                    <a:pt x="117" y="1450"/>
                  </a:cubicBezTo>
                  <a:cubicBezTo>
                    <a:pt x="156" y="1489"/>
                    <a:pt x="215" y="1509"/>
                    <a:pt x="273" y="1509"/>
                  </a:cubicBezTo>
                  <a:cubicBezTo>
                    <a:pt x="331" y="1509"/>
                    <a:pt x="390" y="1489"/>
                    <a:pt x="429" y="1450"/>
                  </a:cubicBezTo>
                  <a:lnTo>
                    <a:pt x="390" y="1411"/>
                  </a:lnTo>
                  <a:cubicBezTo>
                    <a:pt x="662" y="1100"/>
                    <a:pt x="857" y="711"/>
                    <a:pt x="1012" y="322"/>
                  </a:cubicBezTo>
                  <a:cubicBezTo>
                    <a:pt x="1051" y="166"/>
                    <a:pt x="973" y="49"/>
                    <a:pt x="857" y="10"/>
                  </a:cubicBezTo>
                  <a:cubicBezTo>
                    <a:pt x="829" y="3"/>
                    <a:pt x="803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5"/>
            <p:cNvSpPr/>
            <p:nvPr/>
          </p:nvSpPr>
          <p:spPr>
            <a:xfrm>
              <a:off x="3695665" y="1610222"/>
              <a:ext cx="16166" cy="44438"/>
            </a:xfrm>
            <a:custGeom>
              <a:avLst/>
              <a:gdLst/>
              <a:ahLst/>
              <a:cxnLst/>
              <a:rect l="l" t="t" r="r" b="b"/>
              <a:pathLst>
                <a:path w="1262" h="3469" extrusionOk="0">
                  <a:moveTo>
                    <a:pt x="960" y="0"/>
                  </a:moveTo>
                  <a:cubicBezTo>
                    <a:pt x="867" y="0"/>
                    <a:pt x="777" y="51"/>
                    <a:pt x="747" y="172"/>
                  </a:cubicBezTo>
                  <a:cubicBezTo>
                    <a:pt x="513" y="1145"/>
                    <a:pt x="241" y="2157"/>
                    <a:pt x="46" y="3168"/>
                  </a:cubicBezTo>
                  <a:cubicBezTo>
                    <a:pt x="0" y="3352"/>
                    <a:pt x="144" y="3468"/>
                    <a:pt x="286" y="3468"/>
                  </a:cubicBezTo>
                  <a:cubicBezTo>
                    <a:pt x="384" y="3468"/>
                    <a:pt x="481" y="3413"/>
                    <a:pt x="513" y="3285"/>
                  </a:cubicBezTo>
                  <a:cubicBezTo>
                    <a:pt x="747" y="2312"/>
                    <a:pt x="980" y="1301"/>
                    <a:pt x="1214" y="289"/>
                  </a:cubicBezTo>
                  <a:cubicBezTo>
                    <a:pt x="1261" y="123"/>
                    <a:pt x="1106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5"/>
            <p:cNvSpPr/>
            <p:nvPr/>
          </p:nvSpPr>
          <p:spPr>
            <a:xfrm>
              <a:off x="3701314" y="1578735"/>
              <a:ext cx="43170" cy="73030"/>
            </a:xfrm>
            <a:custGeom>
              <a:avLst/>
              <a:gdLst/>
              <a:ahLst/>
              <a:cxnLst/>
              <a:rect l="l" t="t" r="r" b="b"/>
              <a:pathLst>
                <a:path w="3370" h="5701" extrusionOk="0">
                  <a:moveTo>
                    <a:pt x="3038" y="1"/>
                  </a:moveTo>
                  <a:cubicBezTo>
                    <a:pt x="2961" y="1"/>
                    <a:pt x="2884" y="41"/>
                    <a:pt x="2835" y="140"/>
                  </a:cubicBezTo>
                  <a:lnTo>
                    <a:pt x="111" y="5315"/>
                  </a:lnTo>
                  <a:cubicBezTo>
                    <a:pt x="1" y="5508"/>
                    <a:pt x="183" y="5700"/>
                    <a:pt x="354" y="5700"/>
                  </a:cubicBezTo>
                  <a:cubicBezTo>
                    <a:pt x="425" y="5700"/>
                    <a:pt x="494" y="5667"/>
                    <a:pt x="539" y="5588"/>
                  </a:cubicBezTo>
                  <a:lnTo>
                    <a:pt x="3263" y="373"/>
                  </a:lnTo>
                  <a:cubicBezTo>
                    <a:pt x="3369" y="187"/>
                    <a:pt x="3203" y="1"/>
                    <a:pt x="3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3715725" y="1612989"/>
              <a:ext cx="49882" cy="34472"/>
            </a:xfrm>
            <a:custGeom>
              <a:avLst/>
              <a:gdLst/>
              <a:ahLst/>
              <a:cxnLst/>
              <a:rect l="l" t="t" r="r" b="b"/>
              <a:pathLst>
                <a:path w="3894" h="2691" extrusionOk="0">
                  <a:moveTo>
                    <a:pt x="3541" y="0"/>
                  </a:moveTo>
                  <a:cubicBezTo>
                    <a:pt x="3503" y="0"/>
                    <a:pt x="3463" y="11"/>
                    <a:pt x="3422" y="34"/>
                  </a:cubicBezTo>
                  <a:lnTo>
                    <a:pt x="192" y="2213"/>
                  </a:lnTo>
                  <a:cubicBezTo>
                    <a:pt x="0" y="2373"/>
                    <a:pt x="124" y="2691"/>
                    <a:pt x="325" y="2691"/>
                  </a:cubicBezTo>
                  <a:cubicBezTo>
                    <a:pt x="369" y="2691"/>
                    <a:pt x="416" y="2676"/>
                    <a:pt x="465" y="2641"/>
                  </a:cubicBezTo>
                  <a:lnTo>
                    <a:pt x="3695" y="462"/>
                  </a:lnTo>
                  <a:cubicBezTo>
                    <a:pt x="3893" y="330"/>
                    <a:pt x="3754" y="0"/>
                    <a:pt x="3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5"/>
            <p:cNvSpPr/>
            <p:nvPr/>
          </p:nvSpPr>
          <p:spPr>
            <a:xfrm>
              <a:off x="3696254" y="1631397"/>
              <a:ext cx="97715" cy="46283"/>
            </a:xfrm>
            <a:custGeom>
              <a:avLst/>
              <a:gdLst/>
              <a:ahLst/>
              <a:cxnLst/>
              <a:rect l="l" t="t" r="r" b="b"/>
              <a:pathLst>
                <a:path w="7628" h="3613" extrusionOk="0">
                  <a:moveTo>
                    <a:pt x="6919" y="1"/>
                  </a:moveTo>
                  <a:cubicBezTo>
                    <a:pt x="6763" y="1"/>
                    <a:pt x="6607" y="118"/>
                    <a:pt x="6654" y="309"/>
                  </a:cubicBezTo>
                  <a:lnTo>
                    <a:pt x="6966" y="1087"/>
                  </a:lnTo>
                  <a:cubicBezTo>
                    <a:pt x="7044" y="1321"/>
                    <a:pt x="7238" y="1632"/>
                    <a:pt x="6966" y="1788"/>
                  </a:cubicBezTo>
                  <a:cubicBezTo>
                    <a:pt x="6874" y="1834"/>
                    <a:pt x="6769" y="1849"/>
                    <a:pt x="6657" y="1849"/>
                  </a:cubicBezTo>
                  <a:cubicBezTo>
                    <a:pt x="6425" y="1849"/>
                    <a:pt x="6165" y="1783"/>
                    <a:pt x="5939" y="1783"/>
                  </a:cubicBezTo>
                  <a:cubicBezTo>
                    <a:pt x="5904" y="1783"/>
                    <a:pt x="5870" y="1784"/>
                    <a:pt x="5837" y="1788"/>
                  </a:cubicBezTo>
                  <a:cubicBezTo>
                    <a:pt x="5526" y="1827"/>
                    <a:pt x="5292" y="2021"/>
                    <a:pt x="5176" y="2333"/>
                  </a:cubicBezTo>
                  <a:cubicBezTo>
                    <a:pt x="5020" y="2644"/>
                    <a:pt x="5059" y="3111"/>
                    <a:pt x="4592" y="3111"/>
                  </a:cubicBezTo>
                  <a:cubicBezTo>
                    <a:pt x="3814" y="3072"/>
                    <a:pt x="3113" y="2605"/>
                    <a:pt x="2452" y="2255"/>
                  </a:cubicBezTo>
                  <a:cubicBezTo>
                    <a:pt x="1829" y="1827"/>
                    <a:pt x="1090" y="1632"/>
                    <a:pt x="311" y="1632"/>
                  </a:cubicBezTo>
                  <a:cubicBezTo>
                    <a:pt x="12" y="1632"/>
                    <a:pt x="1" y="2101"/>
                    <a:pt x="278" y="2101"/>
                  </a:cubicBezTo>
                  <a:cubicBezTo>
                    <a:pt x="289" y="2101"/>
                    <a:pt x="300" y="2101"/>
                    <a:pt x="311" y="2099"/>
                  </a:cubicBezTo>
                  <a:lnTo>
                    <a:pt x="350" y="2138"/>
                  </a:lnTo>
                  <a:cubicBezTo>
                    <a:pt x="411" y="2133"/>
                    <a:pt x="471" y="2131"/>
                    <a:pt x="531" y="2131"/>
                  </a:cubicBezTo>
                  <a:cubicBezTo>
                    <a:pt x="1386" y="2131"/>
                    <a:pt x="2113" y="2630"/>
                    <a:pt x="2841" y="2994"/>
                  </a:cubicBezTo>
                  <a:cubicBezTo>
                    <a:pt x="3230" y="3228"/>
                    <a:pt x="3619" y="3383"/>
                    <a:pt x="4047" y="3500"/>
                  </a:cubicBezTo>
                  <a:cubicBezTo>
                    <a:pt x="4213" y="3574"/>
                    <a:pt x="4395" y="3612"/>
                    <a:pt x="4579" y="3612"/>
                  </a:cubicBezTo>
                  <a:cubicBezTo>
                    <a:pt x="4784" y="3612"/>
                    <a:pt x="4991" y="3564"/>
                    <a:pt x="5176" y="3461"/>
                  </a:cubicBezTo>
                  <a:cubicBezTo>
                    <a:pt x="5487" y="3267"/>
                    <a:pt x="5487" y="2916"/>
                    <a:pt x="5604" y="2605"/>
                  </a:cubicBezTo>
                  <a:cubicBezTo>
                    <a:pt x="5697" y="2343"/>
                    <a:pt x="5890" y="2279"/>
                    <a:pt x="6117" y="2279"/>
                  </a:cubicBezTo>
                  <a:cubicBezTo>
                    <a:pt x="6333" y="2279"/>
                    <a:pt x="6578" y="2336"/>
                    <a:pt x="6799" y="2336"/>
                  </a:cubicBezTo>
                  <a:cubicBezTo>
                    <a:pt x="6829" y="2336"/>
                    <a:pt x="6859" y="2335"/>
                    <a:pt x="6888" y="2333"/>
                  </a:cubicBezTo>
                  <a:cubicBezTo>
                    <a:pt x="7199" y="2294"/>
                    <a:pt x="7510" y="2099"/>
                    <a:pt x="7588" y="1788"/>
                  </a:cubicBezTo>
                  <a:cubicBezTo>
                    <a:pt x="7627" y="1554"/>
                    <a:pt x="7588" y="1282"/>
                    <a:pt x="7472" y="1087"/>
                  </a:cubicBezTo>
                  <a:lnTo>
                    <a:pt x="7160" y="153"/>
                  </a:lnTo>
                  <a:cubicBezTo>
                    <a:pt x="7115" y="48"/>
                    <a:pt x="7017" y="1"/>
                    <a:pt x="6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5"/>
            <p:cNvSpPr/>
            <p:nvPr/>
          </p:nvSpPr>
          <p:spPr>
            <a:xfrm>
              <a:off x="3627195" y="1648319"/>
              <a:ext cx="79832" cy="208111"/>
            </a:xfrm>
            <a:custGeom>
              <a:avLst/>
              <a:gdLst/>
              <a:ahLst/>
              <a:cxnLst/>
              <a:rect l="l" t="t" r="r" b="b"/>
              <a:pathLst>
                <a:path w="6232" h="16246" extrusionOk="0">
                  <a:moveTo>
                    <a:pt x="5893" y="1"/>
                  </a:moveTo>
                  <a:cubicBezTo>
                    <a:pt x="5840" y="1"/>
                    <a:pt x="5787" y="23"/>
                    <a:pt x="5741" y="78"/>
                  </a:cubicBezTo>
                  <a:cubicBezTo>
                    <a:pt x="4846" y="1089"/>
                    <a:pt x="4613" y="2413"/>
                    <a:pt x="4652" y="3736"/>
                  </a:cubicBezTo>
                  <a:cubicBezTo>
                    <a:pt x="4652" y="5370"/>
                    <a:pt x="4885" y="7004"/>
                    <a:pt x="4807" y="8639"/>
                  </a:cubicBezTo>
                  <a:cubicBezTo>
                    <a:pt x="4769" y="10273"/>
                    <a:pt x="4496" y="12258"/>
                    <a:pt x="3523" y="13659"/>
                  </a:cubicBezTo>
                  <a:cubicBezTo>
                    <a:pt x="2979" y="14281"/>
                    <a:pt x="2278" y="14748"/>
                    <a:pt x="1461" y="14982"/>
                  </a:cubicBezTo>
                  <a:cubicBezTo>
                    <a:pt x="955" y="15137"/>
                    <a:pt x="488" y="15449"/>
                    <a:pt x="138" y="15916"/>
                  </a:cubicBezTo>
                  <a:cubicBezTo>
                    <a:pt x="0" y="16081"/>
                    <a:pt x="174" y="16246"/>
                    <a:pt x="356" y="16246"/>
                  </a:cubicBezTo>
                  <a:cubicBezTo>
                    <a:pt x="432" y="16246"/>
                    <a:pt x="509" y="16217"/>
                    <a:pt x="566" y="16149"/>
                  </a:cubicBezTo>
                  <a:cubicBezTo>
                    <a:pt x="994" y="15526"/>
                    <a:pt x="1811" y="15410"/>
                    <a:pt x="2473" y="15137"/>
                  </a:cubicBezTo>
                  <a:cubicBezTo>
                    <a:pt x="3017" y="14904"/>
                    <a:pt x="3484" y="14515"/>
                    <a:pt x="3835" y="14048"/>
                  </a:cubicBezTo>
                  <a:cubicBezTo>
                    <a:pt x="4730" y="12841"/>
                    <a:pt x="5080" y="11246"/>
                    <a:pt x="5236" y="9767"/>
                  </a:cubicBezTo>
                  <a:cubicBezTo>
                    <a:pt x="5352" y="8094"/>
                    <a:pt x="5313" y="6382"/>
                    <a:pt x="5158" y="4747"/>
                  </a:cubicBezTo>
                  <a:cubicBezTo>
                    <a:pt x="5080" y="3269"/>
                    <a:pt x="5041" y="1595"/>
                    <a:pt x="6053" y="428"/>
                  </a:cubicBezTo>
                  <a:cubicBezTo>
                    <a:pt x="6232" y="249"/>
                    <a:pt x="6067" y="1"/>
                    <a:pt x="5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3603164" y="1643272"/>
              <a:ext cx="89606" cy="121938"/>
            </a:xfrm>
            <a:custGeom>
              <a:avLst/>
              <a:gdLst/>
              <a:ahLst/>
              <a:cxnLst/>
              <a:rect l="l" t="t" r="r" b="b"/>
              <a:pathLst>
                <a:path w="6995" h="9519" extrusionOk="0">
                  <a:moveTo>
                    <a:pt x="930" y="677"/>
                  </a:moveTo>
                  <a:lnTo>
                    <a:pt x="930" y="677"/>
                  </a:lnTo>
                  <a:cubicBezTo>
                    <a:pt x="2558" y="1199"/>
                    <a:pt x="4213" y="1910"/>
                    <a:pt x="5205" y="3312"/>
                  </a:cubicBezTo>
                  <a:cubicBezTo>
                    <a:pt x="6364" y="4935"/>
                    <a:pt x="6449" y="7055"/>
                    <a:pt x="6488" y="8990"/>
                  </a:cubicBezTo>
                  <a:lnTo>
                    <a:pt x="6488" y="8990"/>
                  </a:lnTo>
                  <a:cubicBezTo>
                    <a:pt x="5558" y="8641"/>
                    <a:pt x="4664" y="8151"/>
                    <a:pt x="3843" y="7554"/>
                  </a:cubicBezTo>
                  <a:cubicBezTo>
                    <a:pt x="3376" y="7243"/>
                    <a:pt x="2987" y="6854"/>
                    <a:pt x="2636" y="6425"/>
                  </a:cubicBezTo>
                  <a:cubicBezTo>
                    <a:pt x="2403" y="5997"/>
                    <a:pt x="2247" y="5492"/>
                    <a:pt x="2170" y="4986"/>
                  </a:cubicBezTo>
                  <a:cubicBezTo>
                    <a:pt x="1902" y="3512"/>
                    <a:pt x="1720" y="1952"/>
                    <a:pt x="930" y="677"/>
                  </a:cubicBezTo>
                  <a:close/>
                  <a:moveTo>
                    <a:pt x="335" y="1"/>
                  </a:moveTo>
                  <a:cubicBezTo>
                    <a:pt x="127" y="1"/>
                    <a:pt x="0" y="251"/>
                    <a:pt x="146" y="433"/>
                  </a:cubicBezTo>
                  <a:cubicBezTo>
                    <a:pt x="1547" y="1989"/>
                    <a:pt x="1313" y="4091"/>
                    <a:pt x="1897" y="5959"/>
                  </a:cubicBezTo>
                  <a:cubicBezTo>
                    <a:pt x="2247" y="6815"/>
                    <a:pt x="2831" y="7554"/>
                    <a:pt x="3648" y="8021"/>
                  </a:cubicBezTo>
                  <a:cubicBezTo>
                    <a:pt x="4504" y="8644"/>
                    <a:pt x="5477" y="9149"/>
                    <a:pt x="6489" y="9500"/>
                  </a:cubicBezTo>
                  <a:cubicBezTo>
                    <a:pt x="6519" y="9512"/>
                    <a:pt x="6547" y="9518"/>
                    <a:pt x="6574" y="9518"/>
                  </a:cubicBezTo>
                  <a:cubicBezTo>
                    <a:pt x="6698" y="9518"/>
                    <a:pt x="6782" y="9391"/>
                    <a:pt x="6777" y="9264"/>
                  </a:cubicBezTo>
                  <a:lnTo>
                    <a:pt x="6777" y="9264"/>
                  </a:lnTo>
                  <a:cubicBezTo>
                    <a:pt x="6891" y="9251"/>
                    <a:pt x="6995" y="9174"/>
                    <a:pt x="6995" y="9033"/>
                  </a:cubicBezTo>
                  <a:cubicBezTo>
                    <a:pt x="6917" y="6970"/>
                    <a:pt x="6839" y="4674"/>
                    <a:pt x="5555" y="2962"/>
                  </a:cubicBezTo>
                  <a:cubicBezTo>
                    <a:pt x="4271" y="1250"/>
                    <a:pt x="2286" y="588"/>
                    <a:pt x="379" y="5"/>
                  </a:cubicBezTo>
                  <a:cubicBezTo>
                    <a:pt x="364" y="2"/>
                    <a:pt x="349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3678499" y="1699649"/>
              <a:ext cx="145867" cy="121144"/>
            </a:xfrm>
            <a:custGeom>
              <a:avLst/>
              <a:gdLst/>
              <a:ahLst/>
              <a:cxnLst/>
              <a:rect l="l" t="t" r="r" b="b"/>
              <a:pathLst>
                <a:path w="11387" h="9457" extrusionOk="0">
                  <a:moveTo>
                    <a:pt x="10692" y="561"/>
                  </a:moveTo>
                  <a:lnTo>
                    <a:pt x="10692" y="561"/>
                  </a:lnTo>
                  <a:cubicBezTo>
                    <a:pt x="9604" y="2826"/>
                    <a:pt x="9310" y="5599"/>
                    <a:pt x="7340" y="7278"/>
                  </a:cubicBezTo>
                  <a:cubicBezTo>
                    <a:pt x="6509" y="8026"/>
                    <a:pt x="5560" y="8182"/>
                    <a:pt x="4549" y="8182"/>
                  </a:cubicBezTo>
                  <a:cubicBezTo>
                    <a:pt x="4139" y="8182"/>
                    <a:pt x="3719" y="8156"/>
                    <a:pt x="3293" y="8134"/>
                  </a:cubicBezTo>
                  <a:cubicBezTo>
                    <a:pt x="3109" y="8121"/>
                    <a:pt x="2924" y="8114"/>
                    <a:pt x="2740" y="8114"/>
                  </a:cubicBezTo>
                  <a:cubicBezTo>
                    <a:pt x="2093" y="8114"/>
                    <a:pt x="1454" y="8206"/>
                    <a:pt x="896" y="8494"/>
                  </a:cubicBezTo>
                  <a:lnTo>
                    <a:pt x="896" y="8494"/>
                  </a:lnTo>
                  <a:cubicBezTo>
                    <a:pt x="1281" y="7415"/>
                    <a:pt x="2069" y="6767"/>
                    <a:pt x="3098" y="6149"/>
                  </a:cubicBezTo>
                  <a:cubicBezTo>
                    <a:pt x="4110" y="5566"/>
                    <a:pt x="4538" y="4632"/>
                    <a:pt x="5083" y="3620"/>
                  </a:cubicBezTo>
                  <a:cubicBezTo>
                    <a:pt x="6216" y="1574"/>
                    <a:pt x="8515" y="866"/>
                    <a:pt x="10692" y="561"/>
                  </a:cubicBezTo>
                  <a:close/>
                  <a:moveTo>
                    <a:pt x="11115" y="1"/>
                  </a:moveTo>
                  <a:cubicBezTo>
                    <a:pt x="8819" y="312"/>
                    <a:pt x="6250" y="935"/>
                    <a:pt x="4927" y="2958"/>
                  </a:cubicBezTo>
                  <a:cubicBezTo>
                    <a:pt x="4577" y="3503"/>
                    <a:pt x="4344" y="4087"/>
                    <a:pt x="3993" y="4593"/>
                  </a:cubicBezTo>
                  <a:cubicBezTo>
                    <a:pt x="3604" y="5215"/>
                    <a:pt x="3021" y="5682"/>
                    <a:pt x="2359" y="5994"/>
                  </a:cubicBezTo>
                  <a:cubicBezTo>
                    <a:pt x="1308" y="6616"/>
                    <a:pt x="530" y="7628"/>
                    <a:pt x="297" y="8834"/>
                  </a:cubicBezTo>
                  <a:cubicBezTo>
                    <a:pt x="289" y="8865"/>
                    <a:pt x="287" y="8894"/>
                    <a:pt x="289" y="8921"/>
                  </a:cubicBezTo>
                  <a:lnTo>
                    <a:pt x="289" y="8921"/>
                  </a:lnTo>
                  <a:cubicBezTo>
                    <a:pt x="252" y="8956"/>
                    <a:pt x="215" y="8992"/>
                    <a:pt x="180" y="9029"/>
                  </a:cubicBezTo>
                  <a:cubicBezTo>
                    <a:pt x="1" y="9208"/>
                    <a:pt x="165" y="9456"/>
                    <a:pt x="340" y="9456"/>
                  </a:cubicBezTo>
                  <a:cubicBezTo>
                    <a:pt x="392" y="9456"/>
                    <a:pt x="446" y="9433"/>
                    <a:pt x="491" y="9379"/>
                  </a:cubicBezTo>
                  <a:cubicBezTo>
                    <a:pt x="1111" y="8737"/>
                    <a:pt x="1919" y="8599"/>
                    <a:pt x="2752" y="8599"/>
                  </a:cubicBezTo>
                  <a:cubicBezTo>
                    <a:pt x="3383" y="8599"/>
                    <a:pt x="4028" y="8679"/>
                    <a:pt x="4616" y="8679"/>
                  </a:cubicBezTo>
                  <a:cubicBezTo>
                    <a:pt x="4707" y="8685"/>
                    <a:pt x="4797" y="8688"/>
                    <a:pt x="4888" y="8688"/>
                  </a:cubicBezTo>
                  <a:cubicBezTo>
                    <a:pt x="5963" y="8688"/>
                    <a:pt x="7017" y="8265"/>
                    <a:pt x="7807" y="7511"/>
                  </a:cubicBezTo>
                  <a:cubicBezTo>
                    <a:pt x="9830" y="5643"/>
                    <a:pt x="10025" y="2686"/>
                    <a:pt x="11309" y="390"/>
                  </a:cubicBezTo>
                  <a:cubicBezTo>
                    <a:pt x="11387" y="234"/>
                    <a:pt x="11309" y="1"/>
                    <a:pt x="1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5"/>
            <p:cNvSpPr/>
            <p:nvPr/>
          </p:nvSpPr>
          <p:spPr>
            <a:xfrm>
              <a:off x="3629437" y="1666791"/>
              <a:ext cx="66356" cy="100225"/>
            </a:xfrm>
            <a:custGeom>
              <a:avLst/>
              <a:gdLst/>
              <a:ahLst/>
              <a:cxnLst/>
              <a:rect l="l" t="t" r="r" b="b"/>
              <a:pathLst>
                <a:path w="5180" h="7824" extrusionOk="0">
                  <a:moveTo>
                    <a:pt x="319" y="1"/>
                  </a:moveTo>
                  <a:cubicBezTo>
                    <a:pt x="133" y="1"/>
                    <a:pt x="0" y="301"/>
                    <a:pt x="196" y="465"/>
                  </a:cubicBezTo>
                  <a:lnTo>
                    <a:pt x="196" y="504"/>
                  </a:lnTo>
                  <a:cubicBezTo>
                    <a:pt x="1325" y="1360"/>
                    <a:pt x="2259" y="2410"/>
                    <a:pt x="2959" y="3656"/>
                  </a:cubicBezTo>
                  <a:cubicBezTo>
                    <a:pt x="3699" y="4940"/>
                    <a:pt x="3932" y="6418"/>
                    <a:pt x="4671" y="7703"/>
                  </a:cubicBezTo>
                  <a:cubicBezTo>
                    <a:pt x="4720" y="7788"/>
                    <a:pt x="4793" y="7824"/>
                    <a:pt x="4865" y="7824"/>
                  </a:cubicBezTo>
                  <a:cubicBezTo>
                    <a:pt x="5022" y="7824"/>
                    <a:pt x="5179" y="7656"/>
                    <a:pt x="5099" y="7469"/>
                  </a:cubicBezTo>
                  <a:cubicBezTo>
                    <a:pt x="4710" y="6691"/>
                    <a:pt x="4399" y="5913"/>
                    <a:pt x="4166" y="5134"/>
                  </a:cubicBezTo>
                  <a:cubicBezTo>
                    <a:pt x="3932" y="4434"/>
                    <a:pt x="3621" y="3811"/>
                    <a:pt x="3271" y="3189"/>
                  </a:cubicBezTo>
                  <a:cubicBezTo>
                    <a:pt x="2531" y="1982"/>
                    <a:pt x="1558" y="893"/>
                    <a:pt x="430" y="37"/>
                  </a:cubicBezTo>
                  <a:cubicBezTo>
                    <a:pt x="392" y="12"/>
                    <a:pt x="355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5"/>
            <p:cNvSpPr/>
            <p:nvPr/>
          </p:nvSpPr>
          <p:spPr>
            <a:xfrm>
              <a:off x="3676975" y="1725845"/>
              <a:ext cx="120760" cy="93244"/>
            </a:xfrm>
            <a:custGeom>
              <a:avLst/>
              <a:gdLst/>
              <a:ahLst/>
              <a:cxnLst/>
              <a:rect l="l" t="t" r="r" b="b"/>
              <a:pathLst>
                <a:path w="9427" h="7279" extrusionOk="0">
                  <a:moveTo>
                    <a:pt x="9066" y="0"/>
                  </a:moveTo>
                  <a:cubicBezTo>
                    <a:pt x="8991" y="0"/>
                    <a:pt x="8916" y="29"/>
                    <a:pt x="8860" y="96"/>
                  </a:cubicBezTo>
                  <a:cubicBezTo>
                    <a:pt x="8354" y="836"/>
                    <a:pt x="7926" y="1614"/>
                    <a:pt x="7420" y="2353"/>
                  </a:cubicBezTo>
                  <a:cubicBezTo>
                    <a:pt x="6914" y="3170"/>
                    <a:pt x="6136" y="3754"/>
                    <a:pt x="5241" y="4104"/>
                  </a:cubicBezTo>
                  <a:cubicBezTo>
                    <a:pt x="4346" y="4455"/>
                    <a:pt x="3451" y="4805"/>
                    <a:pt x="2634" y="5233"/>
                  </a:cubicBezTo>
                  <a:cubicBezTo>
                    <a:pt x="1739" y="5700"/>
                    <a:pt x="921" y="6245"/>
                    <a:pt x="182" y="6867"/>
                  </a:cubicBezTo>
                  <a:cubicBezTo>
                    <a:pt x="0" y="7049"/>
                    <a:pt x="173" y="7279"/>
                    <a:pt x="369" y="7279"/>
                  </a:cubicBezTo>
                  <a:cubicBezTo>
                    <a:pt x="424" y="7279"/>
                    <a:pt x="481" y="7260"/>
                    <a:pt x="532" y="7217"/>
                  </a:cubicBezTo>
                  <a:cubicBezTo>
                    <a:pt x="1311" y="6556"/>
                    <a:pt x="2206" y="5972"/>
                    <a:pt x="3140" y="5505"/>
                  </a:cubicBezTo>
                  <a:cubicBezTo>
                    <a:pt x="4035" y="5038"/>
                    <a:pt x="5046" y="4805"/>
                    <a:pt x="5941" y="4338"/>
                  </a:cubicBezTo>
                  <a:cubicBezTo>
                    <a:pt x="7615" y="3521"/>
                    <a:pt x="8276" y="1770"/>
                    <a:pt x="9288" y="369"/>
                  </a:cubicBezTo>
                  <a:cubicBezTo>
                    <a:pt x="9426" y="175"/>
                    <a:pt x="9249" y="0"/>
                    <a:pt x="9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5"/>
            <p:cNvSpPr/>
            <p:nvPr/>
          </p:nvSpPr>
          <p:spPr>
            <a:xfrm>
              <a:off x="3768028" y="1702147"/>
              <a:ext cx="8493" cy="5995"/>
            </a:xfrm>
            <a:custGeom>
              <a:avLst/>
              <a:gdLst/>
              <a:ahLst/>
              <a:cxnLst/>
              <a:rect l="l" t="t" r="r" b="b"/>
              <a:pathLst>
                <a:path w="663" h="468" extrusionOk="0">
                  <a:moveTo>
                    <a:pt x="351" y="1"/>
                  </a:moveTo>
                  <a:cubicBezTo>
                    <a:pt x="1" y="1"/>
                    <a:pt x="1" y="468"/>
                    <a:pt x="351" y="468"/>
                  </a:cubicBezTo>
                  <a:cubicBezTo>
                    <a:pt x="662" y="468"/>
                    <a:pt x="662" y="1"/>
                    <a:pt x="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8" name="Google Shape;3588;p35"/>
          <p:cNvGrpSpPr/>
          <p:nvPr/>
        </p:nvGrpSpPr>
        <p:grpSpPr>
          <a:xfrm>
            <a:off x="746183" y="4210246"/>
            <a:ext cx="3541269" cy="441532"/>
            <a:chOff x="2832893" y="5037034"/>
            <a:chExt cx="1478548" cy="184341"/>
          </a:xfrm>
        </p:grpSpPr>
        <p:sp>
          <p:nvSpPr>
            <p:cNvPr id="3589" name="Google Shape;3589;p35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5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5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5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5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5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5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5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5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5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5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5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5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5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5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5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5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5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5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5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5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5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5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5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5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5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5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5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5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5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5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5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5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5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5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5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5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5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5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5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5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5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5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5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5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5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5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5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5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5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5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5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5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5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5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5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5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5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5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5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5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5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5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5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5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5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5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5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5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5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5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5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5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5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5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5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5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5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5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5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5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5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5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5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5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5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5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5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5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5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5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5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5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5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5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5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5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5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5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5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5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5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5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5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5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5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5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5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5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5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5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5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1" name="Google Shape;3701;p35"/>
          <p:cNvGrpSpPr/>
          <p:nvPr/>
        </p:nvGrpSpPr>
        <p:grpSpPr>
          <a:xfrm rot="-752998">
            <a:off x="896931" y="695125"/>
            <a:ext cx="751587" cy="438560"/>
            <a:chOff x="1030762" y="3107149"/>
            <a:chExt cx="882296" cy="517805"/>
          </a:xfrm>
        </p:grpSpPr>
        <p:sp>
          <p:nvSpPr>
            <p:cNvPr id="3702" name="Google Shape;3702;p35"/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3" name="Google Shape;3703;p35"/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4" name="Google Shape;3704;p35"/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5" name="Google Shape;3705;p35"/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6" name="Google Shape;3706;p35"/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7" name="Google Shape;3707;p35"/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8" name="Google Shape;3708;p35"/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9" name="Google Shape;3709;p35"/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0" name="Google Shape;3710;p35"/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1" name="Google Shape;3711;p35"/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2" name="Google Shape;3712;p35"/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3" name="Google Shape;3713;p35"/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714" name="Google Shape;3714;p35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35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35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35"/>
          <p:cNvSpPr/>
          <p:nvPr/>
        </p:nvSpPr>
        <p:spPr>
          <a:xfrm rot="-5400000">
            <a:off x="176000" y="272270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35"/>
          <p:cNvSpPr/>
          <p:nvPr/>
        </p:nvSpPr>
        <p:spPr>
          <a:xfrm rot="-5400000">
            <a:off x="176000" y="3400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35"/>
          <p:cNvSpPr/>
          <p:nvPr/>
        </p:nvSpPr>
        <p:spPr>
          <a:xfrm rot="-5400000">
            <a:off x="173525" y="40776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0" name="Google Shape;37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725" y="1521788"/>
            <a:ext cx="2719393" cy="17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1" name="Google Shape;37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2875" y="1349775"/>
            <a:ext cx="2318499" cy="19592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22" name="Google Shape;3722;p35"/>
          <p:cNvSpPr txBox="1"/>
          <p:nvPr/>
        </p:nvSpPr>
        <p:spPr>
          <a:xfrm>
            <a:off x="5041025" y="3717850"/>
            <a:ext cx="3541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LINK DA FREQUÊNCIA: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https://forms.gle/q8LnCNQNNx8yEHbw5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ekly Mindme Plann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D200"/>
      </a:accent1>
      <a:accent2>
        <a:srgbClr val="FFE790"/>
      </a:accent2>
      <a:accent3>
        <a:srgbClr val="FDC501"/>
      </a:accent3>
      <a:accent4>
        <a:srgbClr val="FFAB40"/>
      </a:accent4>
      <a:accent5>
        <a:srgbClr val="DF8602"/>
      </a:accent5>
      <a:accent6>
        <a:srgbClr val="FFF56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Apresentação na tela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Sue Ellen Francisco</vt:lpstr>
      <vt:lpstr>Montserrat SemiBold</vt:lpstr>
      <vt:lpstr>Open Sans</vt:lpstr>
      <vt:lpstr>Chau Philomene One</vt:lpstr>
      <vt:lpstr>Arial</vt:lpstr>
      <vt:lpstr>Pathway Gothic One</vt:lpstr>
      <vt:lpstr>Roboto Light</vt:lpstr>
      <vt:lpstr>Roboto</vt:lpstr>
      <vt:lpstr>Comic Sans MS</vt:lpstr>
      <vt:lpstr>Weekly Mindme Planner by Slidesgo</vt:lpstr>
      <vt:lpstr>Atividades planejadas - RED para o Educação Infantil</vt:lpstr>
      <vt:lpstr>  O QUE O PROFESSOR PRECISA PARA SUAS AULAS ONLINE?</vt:lpstr>
      <vt:lpstr>DICAS DE ATIVIDADES</vt:lpstr>
      <vt:lpstr>PADLET PARA EDUCAÇÃO INFANTIL</vt:lpstr>
      <vt:lpstr>HISTÓRIAS ANIMADAS COM POWER POINT</vt:lpstr>
      <vt:lpstr>AUDIOLIVRO INFANTIL</vt:lpstr>
      <vt:lpstr>EDUCOPEDIA - PLATAFORMA DIGITAL DE AULAS PARA EDUCAÇÃO INFANTIL</vt:lpstr>
      <vt:lpstr>CRIAÇÃO DO PORTFÓLIO DIGITAL UTILIZANDO O JAMBOARD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planejadas - RED para o Educação Infantil</dc:title>
  <dc:creator>Karen Santos</dc:creator>
  <cp:lastModifiedBy>Karen Santos</cp:lastModifiedBy>
  <cp:revision>1</cp:revision>
  <dcterms:modified xsi:type="dcterms:W3CDTF">2021-06-07T07:40:32Z</dcterms:modified>
</cp:coreProperties>
</file>