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98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d850bac357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d850bac357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d850bac357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d850bac357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d850bac357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d850bac357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d850bac357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d850bac357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d850bac3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d850bac35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d850bac35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d850bac35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d850bac35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d850bac35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d850bac35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d850bac35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d850bac357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d850bac357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d850bac357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d850bac357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d850bac357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d850bac357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d850bac357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d850bac357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Tutorial Inshot</a:t>
            </a:r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311700" y="41971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/>
              <a:t>organizado por Karen Santos</a:t>
            </a:r>
            <a:endParaRPr sz="23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/>
          <p:nvPr/>
        </p:nvSpPr>
        <p:spPr>
          <a:xfrm>
            <a:off x="311700" y="4703625"/>
            <a:ext cx="8625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Fonte:https://tecnoblog.net/325168/como-usar-aplicativo-inshot-editor-de-video-e-foto/</a:t>
            </a:r>
            <a:endParaRPr sz="1000"/>
          </a:p>
        </p:txBody>
      </p:sp>
      <p:sp>
        <p:nvSpPr>
          <p:cNvPr id="163" name="Google Shape;163;p2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57894"/>
              <a:buFont typeface="Arial"/>
              <a:buNone/>
            </a:pPr>
            <a:r>
              <a:rPr lang="pt-BR" sz="1900">
                <a:solidFill>
                  <a:srgbClr val="3E424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6. Como criar um vídeo com fotos</a:t>
            </a:r>
            <a:endParaRPr sz="1900">
              <a:solidFill>
                <a:srgbClr val="3E424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2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-311150" algn="l" rtl="0">
              <a:lnSpc>
                <a:spcPct val="161826"/>
              </a:lnSpc>
              <a:spcBef>
                <a:spcPts val="2100"/>
              </a:spcBef>
              <a:spcAft>
                <a:spcPts val="0"/>
              </a:spcAft>
              <a:buClr>
                <a:srgbClr val="555555"/>
              </a:buClr>
              <a:buSzPts val="1300"/>
              <a:buFont typeface="Roboto"/>
              <a:buAutoNum type="arabicPeriod"/>
            </a:pPr>
            <a:r>
              <a:rPr lang="pt-BR" sz="1300">
                <a:solidFill>
                  <a:srgbClr val="55555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Ao abrir o app, toque em “Vídeo” ao invés de “Foto”;</a:t>
            </a:r>
            <a:endParaRPr sz="1300">
              <a:solidFill>
                <a:srgbClr val="555555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lnSpc>
                <a:spcPct val="161826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300"/>
              <a:buFont typeface="Roboto"/>
              <a:buAutoNum type="arabicPeriod"/>
            </a:pPr>
            <a:r>
              <a:rPr lang="pt-BR" sz="1300">
                <a:solidFill>
                  <a:srgbClr val="55555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 InShot abrirá apenas os vídeos salvos no aparelho, mude para a guia “Foto” ou Todos”;</a:t>
            </a:r>
            <a:endParaRPr sz="1300">
              <a:solidFill>
                <a:srgbClr val="555555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lnSpc>
                <a:spcPct val="161826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300"/>
              <a:buFont typeface="Roboto"/>
              <a:buAutoNum type="arabicPeriod"/>
            </a:pPr>
            <a:r>
              <a:rPr lang="pt-BR" sz="1300">
                <a:solidFill>
                  <a:srgbClr val="55555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Selecione as fotos que deseja compor o vídeo, não precisa ser na ordem (ela pode ser alterada posteriormente);</a:t>
            </a:r>
            <a:endParaRPr sz="1300">
              <a:solidFill>
                <a:srgbClr val="555555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lnSpc>
                <a:spcPct val="161826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300"/>
              <a:buFont typeface="Roboto"/>
              <a:buAutoNum type="arabicPeriod"/>
            </a:pPr>
            <a:r>
              <a:rPr lang="pt-BR" sz="1300">
                <a:solidFill>
                  <a:srgbClr val="55555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Confirme a escolha ;</a:t>
            </a:r>
            <a:endParaRPr sz="1300">
              <a:solidFill>
                <a:srgbClr val="555555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lnSpc>
                <a:spcPct val="161826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300"/>
              <a:buFont typeface="Roboto"/>
              <a:buAutoNum type="arabicPeriod"/>
            </a:pPr>
            <a:r>
              <a:rPr lang="pt-BR" sz="1300">
                <a:solidFill>
                  <a:srgbClr val="55555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Agora continue a edição como de costume.</a:t>
            </a:r>
            <a:endParaRPr sz="1300">
              <a:solidFill>
                <a:srgbClr val="555555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21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65" name="Google Shape;16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2400" y="597663"/>
            <a:ext cx="4269175" cy="394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/>
          <p:nvPr/>
        </p:nvSpPr>
        <p:spPr>
          <a:xfrm>
            <a:off x="311700" y="4703625"/>
            <a:ext cx="8625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Fonte:https://tecnoblog.net/325168/como-usar-aplicativo-inshot-editor-de-video-e-foto/</a:t>
            </a:r>
            <a:endParaRPr sz="1000"/>
          </a:p>
        </p:txBody>
      </p:sp>
      <p:sp>
        <p:nvSpPr>
          <p:cNvPr id="171" name="Google Shape;171;p23"/>
          <p:cNvSpPr txBox="1">
            <a:spLocks noGrp="1"/>
          </p:cNvSpPr>
          <p:nvPr>
            <p:ph type="title"/>
          </p:nvPr>
        </p:nvSpPr>
        <p:spPr>
          <a:xfrm>
            <a:off x="364200" y="101325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7. Como tirar áudio do vídeo no InShot</a:t>
            </a:r>
            <a:endParaRPr sz="1900">
              <a:solidFill>
                <a:srgbClr val="3E424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1900">
              <a:solidFill>
                <a:srgbClr val="3E424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3"/>
          <p:cNvSpPr txBox="1"/>
          <p:nvPr/>
        </p:nvSpPr>
        <p:spPr>
          <a:xfrm>
            <a:off x="311700" y="1206375"/>
            <a:ext cx="3898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pt-BR" sz="1700"/>
              <a:t>Após abrir o vídeo, toque nele na linha do tempo para selecioná-lo;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pt-BR" sz="1700"/>
              <a:t>Toque em “Volume”;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pt-BR" sz="1700"/>
              <a:t>Toque em “Extrair áudio”;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pt-BR" sz="1700"/>
              <a:t>Assim que o áudio for para outra camada, toque nele para selecionar o áudio;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pt-BR" sz="1700"/>
              <a:t>Toque em “Excluir”;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pt-BR" sz="1700"/>
              <a:t>Confirme as alterações .</a:t>
            </a:r>
            <a:endParaRPr sz="1700"/>
          </a:p>
        </p:txBody>
      </p:sp>
      <p:pic>
        <p:nvPicPr>
          <p:cNvPr id="173" name="Google Shape;17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9500" y="759550"/>
            <a:ext cx="4809251" cy="369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/>
          <p:nvPr/>
        </p:nvSpPr>
        <p:spPr>
          <a:xfrm>
            <a:off x="311700" y="4703625"/>
            <a:ext cx="8625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Fonte:https://tecnoblog.net/325168/como-usar-aplicativo-inshot-editor-de-video-e-foto/</a:t>
            </a:r>
            <a:endParaRPr sz="1000"/>
          </a:p>
        </p:txBody>
      </p:sp>
      <p:sp>
        <p:nvSpPr>
          <p:cNvPr id="179" name="Google Shape;179;p2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solidFill>
            <a:srgbClr val="C9DAF8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Conclusão: editar e fazer vídeos usando o InShot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4"/>
          <p:cNvSpPr txBox="1"/>
          <p:nvPr/>
        </p:nvSpPr>
        <p:spPr>
          <a:xfrm>
            <a:off x="630800" y="2073700"/>
            <a:ext cx="8139600" cy="24780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/>
              <a:t>Há várias outras ferramentas para editar vídeos no InShot. Não é obrigatório tratar um vídeo por vez, o aplicativo aceita vários arquivos ao mesmo tempo. Para adicionar, é só ir tocando o ícone de “+”, no começo da linha do tempo. Se for o caso de fazer um vídeo com vários arquivos capturados em momentos diferentes, por exemplo, basta passar tudo para o celular e editar no InShot. </a:t>
            </a:r>
            <a:endParaRPr sz="150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/>
              <a:t>Abaixo listei a função de cada item disponível na tela que ainda não foi citado acima: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5"/>
          <p:cNvSpPr txBox="1"/>
          <p:nvPr/>
        </p:nvSpPr>
        <p:spPr>
          <a:xfrm>
            <a:off x="311700" y="4703625"/>
            <a:ext cx="8625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Fonte:https://tecnoblog.net/325168/como-usar-aplicativo-inshot-editor-de-video-e-foto/</a:t>
            </a:r>
            <a:endParaRPr sz="1000"/>
          </a:p>
        </p:txBody>
      </p:sp>
      <p:pic>
        <p:nvPicPr>
          <p:cNvPr id="186" name="Google Shape;18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92325"/>
            <a:ext cx="8921274" cy="167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5"/>
          <p:cNvSpPr txBox="1"/>
          <p:nvPr/>
        </p:nvSpPr>
        <p:spPr>
          <a:xfrm>
            <a:off x="311700" y="1865400"/>
            <a:ext cx="5847900" cy="31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pt-BR"/>
              <a:t>Insere adesivos animados no vídeo;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pt-BR"/>
              <a:t>Adiciona texto ao vídeo;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pt-BR"/>
              <a:t>Permite ajustar cores e aplicar efeitos;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pt-BR"/>
              <a:t>Ajuste de velocidade (mais lento ou mais rápido);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pt-BR"/>
              <a:t>Duplica o quadro selecionado (se quer repetir algum trecho do vídeo, por exemplo);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pt-BR"/>
              <a:t>Gira o vídeo;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pt-BR"/>
              <a:t>Inverte o vídeo na horizontal;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pt-BR"/>
              <a:t>Congela o quadro do vídeo em um frame selecionado (combina com a ferramenta de dividir para selecionar o trecho correto);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pt-BR"/>
              <a:t>Faz o vídeo ser reproduzido ao contrário.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5"/>
          <p:cNvSpPr txBox="1"/>
          <p:nvPr/>
        </p:nvSpPr>
        <p:spPr>
          <a:xfrm>
            <a:off x="6056725" y="3315625"/>
            <a:ext cx="3000000" cy="1262100"/>
          </a:xfrm>
          <a:prstGeom prst="rect">
            <a:avLst/>
          </a:prstGeom>
          <a:solidFill>
            <a:srgbClr val="B6D7A8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Caso não tenha encontrado algum item aqui, toque no ícone de ajuda (?), no canto superior direito, para ver outras ferramentas de edição de vídeo e manuseio do InShot.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57894"/>
              <a:buFont typeface="Arial"/>
              <a:buNone/>
            </a:pPr>
            <a:r>
              <a:rPr lang="pt-BR" sz="1900">
                <a:solidFill>
                  <a:srgbClr val="3E424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1. Como usar o aplicativo</a:t>
            </a:r>
            <a:endParaRPr sz="1900">
              <a:solidFill>
                <a:srgbClr val="3E424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2" name="Google Shape;9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7750" y="927226"/>
            <a:ext cx="5409701" cy="354212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 txBox="1"/>
          <p:nvPr/>
        </p:nvSpPr>
        <p:spPr>
          <a:xfrm>
            <a:off x="334725" y="4578600"/>
            <a:ext cx="799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Fonte:https://tecnoblog.net/325168/como-usar-aplicativo-inshot-editor-de-video-e-foto/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rgbClr val="3E424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2. Como mudar o tamanho do vídeo</a:t>
            </a:r>
            <a:endParaRPr sz="1900">
              <a:solidFill>
                <a:srgbClr val="3E424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1900">
              <a:solidFill>
                <a:srgbClr val="3E424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5"/>
          <p:cNvSpPr txBox="1"/>
          <p:nvPr/>
        </p:nvSpPr>
        <p:spPr>
          <a:xfrm>
            <a:off x="334725" y="4578600"/>
            <a:ext cx="799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Fonte:https://tecnoblog.net/325168/como-usar-aplicativo-inshot-editor-de-video-e-foto/</a:t>
            </a:r>
            <a:endParaRPr/>
          </a:p>
        </p:txBody>
      </p:sp>
      <p:pic>
        <p:nvPicPr>
          <p:cNvPr id="100" name="Google Shape;10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312800"/>
            <a:ext cx="4439151" cy="3256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lnSpc>
                <a:spcPct val="161826"/>
              </a:lnSpc>
              <a:spcBef>
                <a:spcPts val="2100"/>
              </a:spcBef>
              <a:spcAft>
                <a:spcPts val="0"/>
              </a:spcAft>
              <a:buClr>
                <a:srgbClr val="555555"/>
              </a:buClr>
              <a:buSzPts val="1300"/>
              <a:buFont typeface="Roboto"/>
              <a:buAutoNum type="arabicPeriod"/>
            </a:pPr>
            <a:r>
              <a:rPr lang="pt-BR" sz="1300">
                <a:solidFill>
                  <a:srgbClr val="55555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Toque em “Vídeo” para selecionar o arquivo que será editado;</a:t>
            </a:r>
            <a:endParaRPr sz="1300">
              <a:solidFill>
                <a:srgbClr val="555555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lnSpc>
                <a:spcPct val="161826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300"/>
              <a:buFont typeface="Roboto"/>
              <a:buAutoNum type="arabicPeriod"/>
            </a:pPr>
            <a:r>
              <a:rPr lang="pt-BR" sz="1300">
                <a:solidFill>
                  <a:srgbClr val="55555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Escolha o vídeo e toque em confirmar ;</a:t>
            </a:r>
            <a:endParaRPr sz="1300">
              <a:solidFill>
                <a:srgbClr val="555555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lnSpc>
                <a:spcPct val="161826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300"/>
              <a:buFont typeface="Roboto"/>
              <a:buAutoNum type="arabicPeriod"/>
            </a:pPr>
            <a:r>
              <a:rPr lang="pt-BR" sz="1300">
                <a:solidFill>
                  <a:srgbClr val="55555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Aguarde o carregamento;</a:t>
            </a:r>
            <a:endParaRPr sz="1300">
              <a:solidFill>
                <a:srgbClr val="555555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lnSpc>
                <a:spcPct val="161826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300"/>
              <a:buFont typeface="Roboto"/>
              <a:buAutoNum type="arabicPeriod"/>
            </a:pPr>
            <a:r>
              <a:rPr lang="pt-BR" sz="1300">
                <a:solidFill>
                  <a:srgbClr val="55555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Toque na opção “Canvas” e selecione a proporção desejada.</a:t>
            </a:r>
            <a:endParaRPr sz="1300">
              <a:solidFill>
                <a:srgbClr val="555555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61826"/>
              </a:lnSpc>
              <a:spcBef>
                <a:spcPts val="2100"/>
              </a:spcBef>
              <a:spcAft>
                <a:spcPts val="0"/>
              </a:spcAft>
              <a:buNone/>
            </a:pPr>
            <a:endParaRPr sz="1300">
              <a:solidFill>
                <a:srgbClr val="555555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21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rgbClr val="3E424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2. Como mudar o tamanho do vídeo</a:t>
            </a:r>
            <a:endParaRPr sz="1900">
              <a:solidFill>
                <a:srgbClr val="3E424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1900">
              <a:solidFill>
                <a:srgbClr val="3E424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6"/>
          <p:cNvSpPr txBox="1"/>
          <p:nvPr/>
        </p:nvSpPr>
        <p:spPr>
          <a:xfrm>
            <a:off x="311700" y="4703625"/>
            <a:ext cx="862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Fonte:https://tecnoblog.net/325168/como-usar-aplicativo-inshot-editor-de-video-e-foto/</a:t>
            </a:r>
            <a:endParaRPr sz="1200"/>
          </a:p>
        </p:txBody>
      </p:sp>
      <p:pic>
        <p:nvPicPr>
          <p:cNvPr id="108" name="Google Shape;10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4000" y="1852375"/>
            <a:ext cx="3031814" cy="222379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 txBox="1"/>
          <p:nvPr/>
        </p:nvSpPr>
        <p:spPr>
          <a:xfrm>
            <a:off x="0" y="1852375"/>
            <a:ext cx="6082200" cy="26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É possível deixar no tamanho original ou aplicar alguns efeitos de fundo no vídeo, se for o caso de criar alguma moldura para postar nas redes sociais.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Dica    :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Use o gesto da pinça para ajustar o quadro do vídeo ou os controles deslizantes da guia “Zoom”.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0" name="Google Shape;11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725" y="3260425"/>
            <a:ext cx="180025" cy="18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rgbClr val="3E424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2. Como mudar o tamanho do vídeo</a:t>
            </a:r>
            <a:endParaRPr sz="1900">
              <a:solidFill>
                <a:srgbClr val="3E424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1900">
              <a:solidFill>
                <a:srgbClr val="3E424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7"/>
          <p:cNvSpPr txBox="1"/>
          <p:nvPr/>
        </p:nvSpPr>
        <p:spPr>
          <a:xfrm>
            <a:off x="311700" y="4703625"/>
            <a:ext cx="862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Fonte:https://tecnoblog.net/325168/como-usar-aplicativo-inshot-editor-de-video-e-foto/</a:t>
            </a:r>
            <a:endParaRPr sz="1200"/>
          </a:p>
        </p:txBody>
      </p:sp>
      <p:pic>
        <p:nvPicPr>
          <p:cNvPr id="117" name="Google Shape;11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4000" y="1852375"/>
            <a:ext cx="3031814" cy="222379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 txBox="1"/>
          <p:nvPr/>
        </p:nvSpPr>
        <p:spPr>
          <a:xfrm>
            <a:off x="0" y="1852375"/>
            <a:ext cx="6082200" cy="26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É possível deixar no tamanho original ou aplicar alguns efeitos de fundo no vídeo, se for o caso de criar alguma moldura para postar nas redes sociais.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Dica    :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Use o gesto da pinça para ajustar o quadro do vídeo ou os controles deslizantes da guia “Zoom”.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9" name="Google Shape;11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725" y="3260425"/>
            <a:ext cx="180025" cy="18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rgbClr val="3E424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3. Como cortar um vídeo no InShot</a:t>
            </a:r>
            <a:endParaRPr sz="1900">
              <a:solidFill>
                <a:srgbClr val="3E424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1900">
              <a:solidFill>
                <a:srgbClr val="3E424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1900">
              <a:solidFill>
                <a:srgbClr val="3E424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8"/>
          <p:cNvSpPr txBox="1"/>
          <p:nvPr/>
        </p:nvSpPr>
        <p:spPr>
          <a:xfrm>
            <a:off x="311700" y="4703625"/>
            <a:ext cx="862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Fonte:https://tecnoblog.net/325168/como-usar-aplicativo-inshot-editor-de-video-e-foto/</a:t>
            </a:r>
            <a:endParaRPr sz="1200"/>
          </a:p>
        </p:txBody>
      </p:sp>
      <p:sp>
        <p:nvSpPr>
          <p:cNvPr id="126" name="Google Shape;126;p18"/>
          <p:cNvSpPr txBox="1"/>
          <p:nvPr/>
        </p:nvSpPr>
        <p:spPr>
          <a:xfrm>
            <a:off x="0" y="1017725"/>
            <a:ext cx="5439600" cy="20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lnSpc>
                <a:spcPct val="161826"/>
              </a:lnSpc>
              <a:spcBef>
                <a:spcPts val="2100"/>
              </a:spcBef>
              <a:spcAft>
                <a:spcPts val="0"/>
              </a:spcAft>
              <a:buClr>
                <a:srgbClr val="555555"/>
              </a:buClr>
              <a:buSzPts val="1300"/>
              <a:buFont typeface="Roboto"/>
              <a:buAutoNum type="arabicPeriod"/>
            </a:pPr>
            <a:r>
              <a:rPr lang="pt-BR" sz="1300">
                <a:solidFill>
                  <a:srgbClr val="55555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Toque em “Vídeo” para selecionar o arquivo que será editado;</a:t>
            </a:r>
            <a:endParaRPr sz="1300">
              <a:solidFill>
                <a:srgbClr val="555555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lnSpc>
                <a:spcPct val="161826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300"/>
              <a:buFont typeface="Roboto"/>
              <a:buAutoNum type="arabicPeriod"/>
            </a:pPr>
            <a:r>
              <a:rPr lang="pt-BR" sz="1300">
                <a:solidFill>
                  <a:srgbClr val="55555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Escolha o vídeo e toque em confirmar ;</a:t>
            </a:r>
            <a:endParaRPr sz="1300">
              <a:solidFill>
                <a:srgbClr val="555555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lnSpc>
                <a:spcPct val="161826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300"/>
              <a:buFont typeface="Roboto"/>
              <a:buAutoNum type="arabicPeriod"/>
            </a:pPr>
            <a:r>
              <a:rPr lang="pt-BR" sz="1300">
                <a:solidFill>
                  <a:srgbClr val="55555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Aguarde o carregamento;</a:t>
            </a:r>
            <a:endParaRPr sz="1300">
              <a:solidFill>
                <a:srgbClr val="555555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lnSpc>
                <a:spcPct val="161826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300"/>
              <a:buFont typeface="Roboto"/>
              <a:buAutoNum type="arabicPeriod"/>
            </a:pPr>
            <a:r>
              <a:rPr lang="pt-BR" sz="1300">
                <a:solidFill>
                  <a:srgbClr val="55555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Toque na linha do tempo do vídeo para habilitar a ferramenta de corte;</a:t>
            </a:r>
            <a:endParaRPr sz="1300">
              <a:solidFill>
                <a:srgbClr val="555555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lnSpc>
                <a:spcPct val="161826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300"/>
              <a:buFont typeface="Roboto"/>
              <a:buAutoNum type="arabicPeriod"/>
            </a:pPr>
            <a:r>
              <a:rPr lang="pt-BR" sz="1300">
                <a:solidFill>
                  <a:srgbClr val="55555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Arraste os cantos para cortar o vídeo.</a:t>
            </a:r>
            <a:endParaRPr/>
          </a:p>
        </p:txBody>
      </p:sp>
      <p:pic>
        <p:nvPicPr>
          <p:cNvPr id="127" name="Google Shape;12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025" y="4083375"/>
            <a:ext cx="180025" cy="18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0200" y="445025"/>
            <a:ext cx="3585250" cy="30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8"/>
          <p:cNvSpPr txBox="1"/>
          <p:nvPr/>
        </p:nvSpPr>
        <p:spPr>
          <a:xfrm>
            <a:off x="193250" y="3021725"/>
            <a:ext cx="8165400" cy="13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61826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55555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Dica      :</a:t>
            </a:r>
            <a:endParaRPr sz="1300">
              <a:solidFill>
                <a:srgbClr val="555555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61826"/>
              </a:lnSpc>
              <a:spcBef>
                <a:spcPts val="2100"/>
              </a:spcBef>
              <a:spcAft>
                <a:spcPts val="2100"/>
              </a:spcAft>
              <a:buNone/>
            </a:pPr>
            <a:r>
              <a:rPr lang="pt-BR" sz="1300">
                <a:solidFill>
                  <a:srgbClr val="55555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Você pode usar o gesto de pinça na linha do tempo do vídeo para diminuir ou aumentar o tamanho da barra, facilitando o processo.</a:t>
            </a:r>
            <a:endParaRPr/>
          </a:p>
        </p:txBody>
      </p:sp>
      <p:pic>
        <p:nvPicPr>
          <p:cNvPr id="130" name="Google Shape;13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625" y="3168975"/>
            <a:ext cx="180025" cy="18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rgbClr val="3E424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4. Como dividir um vídeo no InShot</a:t>
            </a:r>
            <a:endParaRPr sz="1900">
              <a:solidFill>
                <a:srgbClr val="3E424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1900">
              <a:solidFill>
                <a:srgbClr val="3E424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1900">
              <a:solidFill>
                <a:srgbClr val="3E424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1900">
              <a:solidFill>
                <a:srgbClr val="3E424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9"/>
          <p:cNvSpPr txBox="1"/>
          <p:nvPr/>
        </p:nvSpPr>
        <p:spPr>
          <a:xfrm>
            <a:off x="311700" y="4703625"/>
            <a:ext cx="862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Fonte:https://tecnoblog.net/325168/como-usar-aplicativo-inshot-editor-de-video-e-foto/</a:t>
            </a:r>
            <a:endParaRPr sz="1200"/>
          </a:p>
        </p:txBody>
      </p:sp>
      <p:sp>
        <p:nvSpPr>
          <p:cNvPr id="137" name="Google Shape;137;p19"/>
          <p:cNvSpPr txBox="1"/>
          <p:nvPr/>
        </p:nvSpPr>
        <p:spPr>
          <a:xfrm>
            <a:off x="0" y="1017725"/>
            <a:ext cx="5439600" cy="19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lnSpc>
                <a:spcPct val="161826"/>
              </a:lnSpc>
              <a:spcBef>
                <a:spcPts val="2100"/>
              </a:spcBef>
              <a:spcAft>
                <a:spcPts val="0"/>
              </a:spcAft>
              <a:buClr>
                <a:srgbClr val="555555"/>
              </a:buClr>
              <a:buSzPts val="1300"/>
              <a:buFont typeface="Roboto"/>
              <a:buAutoNum type="arabicPeriod"/>
            </a:pPr>
            <a:r>
              <a:rPr lang="pt-BR" sz="1300">
                <a:solidFill>
                  <a:srgbClr val="55555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Após selecionar o vídeo;</a:t>
            </a:r>
            <a:endParaRPr sz="1300">
              <a:solidFill>
                <a:srgbClr val="555555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lnSpc>
                <a:spcPct val="161826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300"/>
              <a:buFont typeface="Roboto"/>
              <a:buAutoNum type="arabicPeriod"/>
            </a:pPr>
            <a:r>
              <a:rPr lang="pt-BR" sz="1300">
                <a:solidFill>
                  <a:srgbClr val="55555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Toque na barra do vídeo e arraste para um dos lados para posicionar o separador no local em que o vídeo será dividido;</a:t>
            </a:r>
            <a:endParaRPr sz="1300">
              <a:solidFill>
                <a:srgbClr val="555555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lnSpc>
                <a:spcPct val="161826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300"/>
              <a:buFont typeface="Roboto"/>
              <a:buAutoNum type="arabicPeriod"/>
            </a:pPr>
            <a:r>
              <a:rPr lang="pt-BR" sz="1300">
                <a:solidFill>
                  <a:srgbClr val="55555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Toque em “Dividir”.</a:t>
            </a:r>
            <a:endParaRPr sz="1300">
              <a:solidFill>
                <a:srgbClr val="555555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61826"/>
              </a:lnSpc>
              <a:spcBef>
                <a:spcPts val="2100"/>
              </a:spcBef>
              <a:spcAft>
                <a:spcPts val="2100"/>
              </a:spcAft>
              <a:buNone/>
            </a:pPr>
            <a:endParaRPr sz="1300">
              <a:solidFill>
                <a:srgbClr val="555555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" name="Google Shape;138;p19"/>
          <p:cNvSpPr txBox="1"/>
          <p:nvPr/>
        </p:nvSpPr>
        <p:spPr>
          <a:xfrm>
            <a:off x="193250" y="3021725"/>
            <a:ext cx="797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61826"/>
              </a:lnSpc>
              <a:spcBef>
                <a:spcPts val="2100"/>
              </a:spcBef>
              <a:spcAft>
                <a:spcPts val="2100"/>
              </a:spcAft>
              <a:buNone/>
            </a:pPr>
            <a:r>
              <a:rPr lang="pt-BR" sz="1300">
                <a:solidFill>
                  <a:srgbClr val="55555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Dica      </a:t>
            </a:r>
            <a:endParaRPr/>
          </a:p>
        </p:txBody>
      </p:sp>
      <p:pic>
        <p:nvPicPr>
          <p:cNvPr id="139" name="Google Shape;13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625" y="3168975"/>
            <a:ext cx="180025" cy="18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5300" y="265000"/>
            <a:ext cx="4127750" cy="399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rgbClr val="3E424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5. Como baixar e colocar música no InShot</a:t>
            </a:r>
            <a:endParaRPr sz="1900">
              <a:solidFill>
                <a:srgbClr val="3E424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1900">
              <a:solidFill>
                <a:srgbClr val="3E424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1900">
              <a:solidFill>
                <a:srgbClr val="3E424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1900">
              <a:solidFill>
                <a:srgbClr val="3E424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1900">
              <a:solidFill>
                <a:srgbClr val="3E424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0"/>
          <p:cNvSpPr txBox="1"/>
          <p:nvPr/>
        </p:nvSpPr>
        <p:spPr>
          <a:xfrm>
            <a:off x="259200" y="4804800"/>
            <a:ext cx="8625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Fonte:https://tecnoblog.net/325168/como-usar-aplicativo-inshot-editor-de-video-e-foto/</a:t>
            </a:r>
            <a:endParaRPr sz="1000"/>
          </a:p>
        </p:txBody>
      </p:sp>
      <p:sp>
        <p:nvSpPr>
          <p:cNvPr id="147" name="Google Shape;147;p20"/>
          <p:cNvSpPr txBox="1"/>
          <p:nvPr/>
        </p:nvSpPr>
        <p:spPr>
          <a:xfrm>
            <a:off x="231450" y="852300"/>
            <a:ext cx="4835400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2100"/>
              </a:spcBef>
              <a:spcAft>
                <a:spcPts val="2100"/>
              </a:spcAft>
              <a:buNone/>
            </a:pPr>
            <a:r>
              <a:rPr lang="pt-BR" sz="1300">
                <a:solidFill>
                  <a:srgbClr val="55555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Você pode colocar no vídeo qualquer música armazenadas no telefone, a menos que ela </a:t>
            </a:r>
            <a:r>
              <a:rPr lang="pt-BR" sz="1300" b="1">
                <a:solidFill>
                  <a:srgbClr val="55555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não esteja protegida por direitos autorais</a:t>
            </a:r>
            <a:r>
              <a:rPr lang="pt-BR" sz="1300">
                <a:solidFill>
                  <a:srgbClr val="55555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 Dentro do editor do InShot, toque em música. Depois escolha entre as três opções:</a:t>
            </a:r>
            <a:endParaRPr sz="1300">
              <a:solidFill>
                <a:srgbClr val="555555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" name="Google Shape;148;p20"/>
          <p:cNvSpPr txBox="1"/>
          <p:nvPr/>
        </p:nvSpPr>
        <p:spPr>
          <a:xfrm>
            <a:off x="231450" y="2137500"/>
            <a:ext cx="4616700" cy="1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lnSpc>
                <a:spcPct val="161826"/>
              </a:lnSpc>
              <a:spcBef>
                <a:spcPts val="2100"/>
              </a:spcBef>
              <a:spcAft>
                <a:spcPts val="0"/>
              </a:spcAft>
              <a:buClr>
                <a:srgbClr val="555555"/>
              </a:buClr>
              <a:buSzPts val="1300"/>
              <a:buFont typeface="Roboto"/>
              <a:buChar char="●"/>
            </a:pPr>
            <a:r>
              <a:rPr lang="pt-BR" sz="1300" b="1">
                <a:solidFill>
                  <a:srgbClr val="55555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Canções</a:t>
            </a:r>
            <a:r>
              <a:rPr lang="pt-BR" sz="1300">
                <a:solidFill>
                  <a:srgbClr val="55555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: Para buscar as músicas salvas no telefone, importar de outro vídeo ou escolher na galeria de canções gratuitas do InShot;</a:t>
            </a:r>
            <a:endParaRPr sz="1300">
              <a:solidFill>
                <a:srgbClr val="555555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lnSpc>
                <a:spcPct val="161826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300"/>
              <a:buFont typeface="Roboto"/>
              <a:buChar char="●"/>
            </a:pPr>
            <a:r>
              <a:rPr lang="pt-BR" sz="1300" b="1">
                <a:solidFill>
                  <a:srgbClr val="55555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Efeitos:</a:t>
            </a:r>
            <a:r>
              <a:rPr lang="pt-BR" sz="1300">
                <a:solidFill>
                  <a:srgbClr val="55555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Para usar algum efeito sonoro do aplicativo;</a:t>
            </a:r>
            <a:endParaRPr sz="1300">
              <a:solidFill>
                <a:srgbClr val="555555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lnSpc>
                <a:spcPct val="161826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300"/>
              <a:buFont typeface="Roboto"/>
              <a:buChar char="●"/>
            </a:pPr>
            <a:r>
              <a:rPr lang="pt-BR" sz="1300" b="1">
                <a:solidFill>
                  <a:srgbClr val="55555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Gravação</a:t>
            </a:r>
            <a:r>
              <a:rPr lang="pt-BR" sz="1300">
                <a:solidFill>
                  <a:srgbClr val="55555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: Para narrar algum trecho no vídeo.</a:t>
            </a:r>
            <a:endParaRPr/>
          </a:p>
        </p:txBody>
      </p:sp>
      <p:pic>
        <p:nvPicPr>
          <p:cNvPr id="149" name="Google Shape;14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6850" y="445025"/>
            <a:ext cx="4001901" cy="435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/>
          <p:nvPr/>
        </p:nvSpPr>
        <p:spPr>
          <a:xfrm>
            <a:off x="311700" y="4703625"/>
            <a:ext cx="8625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Fonte:https://tecnoblog.net/325168/como-usar-aplicativo-inshot-editor-de-video-e-foto/</a:t>
            </a:r>
            <a:endParaRPr sz="1000"/>
          </a:p>
        </p:txBody>
      </p:sp>
      <p:sp>
        <p:nvSpPr>
          <p:cNvPr id="155" name="Google Shape;155;p21"/>
          <p:cNvSpPr txBox="1"/>
          <p:nvPr/>
        </p:nvSpPr>
        <p:spPr>
          <a:xfrm>
            <a:off x="900500" y="2084000"/>
            <a:ext cx="78054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/>
              <a:t>Se você usa iPhone, pode buscar arquivos de música no app Arquivos. Basta tocar em “Música importada” (na terceira imagem) e fazer a seleção — não precisa, obrigatoriamente, ser do iTunes.</a:t>
            </a:r>
            <a:endParaRPr sz="1700"/>
          </a:p>
        </p:txBody>
      </p:sp>
      <p:pic>
        <p:nvPicPr>
          <p:cNvPr id="156" name="Google Shape;15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8650" y="370975"/>
            <a:ext cx="1428750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1"/>
          <p:cNvSpPr txBox="1"/>
          <p:nvPr/>
        </p:nvSpPr>
        <p:spPr>
          <a:xfrm>
            <a:off x="578625" y="1543050"/>
            <a:ext cx="9006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rgbClr val="55555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Dica</a:t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931</Words>
  <Application>Microsoft Office PowerPoint</Application>
  <PresentationFormat>Apresentação na tela (16:9)</PresentationFormat>
  <Paragraphs>83</Paragraphs>
  <Slides>13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6" baseType="lpstr">
      <vt:lpstr>Arial</vt:lpstr>
      <vt:lpstr>Roboto</vt:lpstr>
      <vt:lpstr>Geometric</vt:lpstr>
      <vt:lpstr>Tutorial Inshot</vt:lpstr>
      <vt:lpstr>1. Como usar o aplicativo </vt:lpstr>
      <vt:lpstr>2. Como mudar o tamanho do vídeo  </vt:lpstr>
      <vt:lpstr>2. Como mudar o tamanho do vídeo  </vt:lpstr>
      <vt:lpstr>2. Como mudar o tamanho do vídeo  </vt:lpstr>
      <vt:lpstr>3. Como cortar um vídeo no InShot   </vt:lpstr>
      <vt:lpstr>4. Como dividir um vídeo no InShot    </vt:lpstr>
      <vt:lpstr>5. Como baixar e colocar música no InShot     </vt:lpstr>
      <vt:lpstr>Apresentação do PowerPoint</vt:lpstr>
      <vt:lpstr>6. Como criar um vídeo com fotos </vt:lpstr>
      <vt:lpstr>7. Como tirar áudio do vídeo no InShot  </vt:lpstr>
      <vt:lpstr>Conclusão: editar e fazer vídeos usando o InShot  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Tutorial Inshot</dc:title>
  <dc:creator>Karen Santos</dc:creator>
  <cp:lastModifiedBy>Karen Santos</cp:lastModifiedBy>
  <cp:revision>1</cp:revision>
  <dcterms:modified xsi:type="dcterms:W3CDTF">2021-06-07T07:59:26Z</dcterms:modified>
</cp:coreProperties>
</file>