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BC77FE-8989-4D55-84F1-CA03B0A59425}">
  <a:tblStyle styleId="{E1BC77FE-8989-4D55-84F1-CA03B0A5942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94479829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94479829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94479829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94479829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94479829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94479829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94479829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94479829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94479829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94479829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94479829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94479829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4479829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4479829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4479829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94479829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94479829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94479829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94479829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94479829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94479829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94479829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94479829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94479829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94479829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94479829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9447982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9447982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94479829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94479829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94479829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9447982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94479829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94479829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94479829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94479829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94479829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94479829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ntenatal.net/ead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ntenatal.net/ead/login/?lang=pt_b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2350" y="516175"/>
            <a:ext cx="8520600" cy="6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8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3880">
                <a:solidFill>
                  <a:srgbClr val="E69138"/>
                </a:solidFill>
              </a:rPr>
              <a:t>Plataforma Moodle do NTE: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82650" y="4124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https://ntenatal.net/ead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69034" l="0" r="15175" t="21048"/>
          <a:stretch/>
        </p:blipFill>
        <p:spPr>
          <a:xfrm>
            <a:off x="350275" y="1926475"/>
            <a:ext cx="8443450" cy="121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Ainda na página - clique na caixa de texto e fale sobre você 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13861" l="0" r="0" t="4117"/>
          <a:stretch/>
        </p:blipFill>
        <p:spPr>
          <a:xfrm>
            <a:off x="700550" y="1290425"/>
            <a:ext cx="8019427" cy="34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184350" y="2820625"/>
            <a:ext cx="2230800" cy="331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b="14350" l="0" r="0" t="5076"/>
          <a:stretch/>
        </p:blipFill>
        <p:spPr>
          <a:xfrm>
            <a:off x="460900" y="1017725"/>
            <a:ext cx="7908802" cy="40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/>
          <p:nvPr/>
        </p:nvSpPr>
        <p:spPr>
          <a:xfrm>
            <a:off x="3465850" y="3097150"/>
            <a:ext cx="331800" cy="645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Digite seu texto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Continue na página e vá em imagem e coloque sua foto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12287" l="0" r="0" t="4240"/>
          <a:stretch/>
        </p:blipFill>
        <p:spPr>
          <a:xfrm>
            <a:off x="1175575" y="1179875"/>
            <a:ext cx="6792850" cy="31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/>
          <p:nvPr/>
        </p:nvSpPr>
        <p:spPr>
          <a:xfrm>
            <a:off x="1567025" y="2433475"/>
            <a:ext cx="958500" cy="239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Escolha onde buscar sua foto - geralmente está salva em seu computador. Nesse caso clique enviar arquivo.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11324" l="0" r="0" t="4726"/>
          <a:stretch/>
        </p:blipFill>
        <p:spPr>
          <a:xfrm>
            <a:off x="889825" y="1493275"/>
            <a:ext cx="6792850" cy="32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2083200" y="2507225"/>
            <a:ext cx="958800" cy="20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anexo clique em</a:t>
            </a:r>
            <a:r>
              <a:rPr b="1" lang="pt-BR"/>
              <a:t> ‘escolher arquivo’</a:t>
            </a:r>
            <a:endParaRPr b="1"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b="11803" l="0" r="0" t="4724"/>
          <a:stretch/>
        </p:blipFill>
        <p:spPr>
          <a:xfrm>
            <a:off x="852950" y="1198300"/>
            <a:ext cx="6792850" cy="318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Abrirá a janela das pastas e arquivos de seu computador. Busque a pasta onde se encontra sua foto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b="12290" l="0" r="0" t="3760"/>
          <a:stretch/>
        </p:blipFill>
        <p:spPr>
          <a:xfrm>
            <a:off x="1175575" y="1640750"/>
            <a:ext cx="6792850" cy="32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com o clique sobre a foto - e clique em abrir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13377" l="0" r="0" t="3634"/>
          <a:stretch/>
        </p:blipFill>
        <p:spPr>
          <a:xfrm>
            <a:off x="1055750" y="1235175"/>
            <a:ext cx="6792850" cy="317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3189350" y="3281525"/>
            <a:ext cx="737400" cy="405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Observe que a imagem (sua foto) foi anexada e depois clique em :</a:t>
            </a:r>
            <a:r>
              <a:rPr b="1" lang="pt-BR"/>
              <a:t>Enviar este arquivo</a:t>
            </a:r>
            <a:endParaRPr b="1"/>
          </a:p>
        </p:txBody>
      </p:sp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 b="12891" l="0" r="0" t="6534"/>
          <a:stretch/>
        </p:blipFill>
        <p:spPr>
          <a:xfrm>
            <a:off x="991200" y="1437975"/>
            <a:ext cx="6792850" cy="307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/>
          <p:nvPr/>
        </p:nvSpPr>
        <p:spPr>
          <a:xfrm>
            <a:off x="4055775" y="2345850"/>
            <a:ext cx="1087800" cy="451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5604375" y="2184750"/>
            <a:ext cx="145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Sua foto foi anexada</a:t>
            </a:r>
            <a:endParaRPr b="1"/>
          </a:p>
        </p:txBody>
      </p:sp>
      <p:sp>
        <p:nvSpPr>
          <p:cNvPr id="167" name="Google Shape;167;p29"/>
          <p:cNvSpPr/>
          <p:nvPr/>
        </p:nvSpPr>
        <p:spPr>
          <a:xfrm>
            <a:off x="5254125" y="2477725"/>
            <a:ext cx="239700" cy="2211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4903850" y="3447425"/>
            <a:ext cx="165900" cy="4518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Observe se sua foto foi anexada: Aparecerá sua foto.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12901" l="0" r="0" t="5077"/>
          <a:stretch/>
        </p:blipFill>
        <p:spPr>
          <a:xfrm>
            <a:off x="1037325" y="1272050"/>
            <a:ext cx="6792850" cy="31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/>
          <p:nvPr/>
        </p:nvSpPr>
        <p:spPr>
          <a:xfrm>
            <a:off x="1622325" y="2341300"/>
            <a:ext cx="682200" cy="14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final da página, clique em </a:t>
            </a:r>
            <a:r>
              <a:rPr b="1" lang="pt-BR"/>
              <a:t>‘atualizar perfil’</a:t>
            </a:r>
            <a:endParaRPr b="1"/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b="13021" l="0" r="0" t="3505"/>
          <a:stretch/>
        </p:blipFill>
        <p:spPr>
          <a:xfrm>
            <a:off x="963575" y="1456400"/>
            <a:ext cx="6792850" cy="318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/>
          <p:nvPr/>
        </p:nvSpPr>
        <p:spPr>
          <a:xfrm>
            <a:off x="2415050" y="3170900"/>
            <a:ext cx="774300" cy="7560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1372" l="0" r="0" t="4572"/>
          <a:stretch/>
        </p:blipFill>
        <p:spPr>
          <a:xfrm>
            <a:off x="0" y="0"/>
            <a:ext cx="9144000" cy="50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Verique se, de fato,  seu perfil foi atualizado</a:t>
            </a: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 b="12422" l="0" r="0" t="4597"/>
          <a:stretch/>
        </p:blipFill>
        <p:spPr>
          <a:xfrm>
            <a:off x="1037300" y="1382675"/>
            <a:ext cx="6792850" cy="317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Acesso a plataforma pela primeira vez - veja o seu e-mail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04800" y="1124575"/>
            <a:ext cx="8693400" cy="3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22222"/>
                </a:solidFill>
                <a:highlight>
                  <a:srgbClr val="FFFFFF"/>
                </a:highlight>
              </a:rPr>
              <a:t>Mensagem de e-mail do</a:t>
            </a:r>
            <a:r>
              <a:rPr b="1" lang="pt-BR" sz="15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pt-BR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Núcleo de Tecnologia Educacional - NTE Natal: Nova conta de usuário</a:t>
            </a:r>
            <a:endParaRPr b="1"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384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Administrador Usuário (via NTE Natal)</a:t>
            </a:r>
            <a:endParaRPr b="1" sz="13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22222"/>
                </a:solidFill>
                <a:highlight>
                  <a:srgbClr val="FFFFFF"/>
                </a:highlight>
              </a:rPr>
              <a:t>Uma nova conta foi criada para você em 'Núcleo de Tecnologia Educacional - NTE Natal'.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22222"/>
                </a:solidFill>
                <a:highlight>
                  <a:srgbClr val="FFFFFF"/>
                </a:highlight>
              </a:rPr>
              <a:t>Os seus dados atuais para o login são: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22222"/>
                </a:solidFill>
                <a:highlight>
                  <a:srgbClr val="FFFFFF"/>
                </a:highlight>
              </a:rPr>
              <a:t>usuário: karenchris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22222"/>
                </a:solidFill>
                <a:highlight>
                  <a:srgbClr val="FFFFFF"/>
                </a:highlight>
              </a:rPr>
              <a:t>senha: hQf4#!Jcgy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22222"/>
                </a:solidFill>
                <a:highlight>
                  <a:srgbClr val="FFFFFF"/>
                </a:highlight>
              </a:rPr>
              <a:t>(a primeira vez que você fizer o login será necessário alterar a senha)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>
                <a:solidFill>
                  <a:srgbClr val="222222"/>
                </a:solidFill>
                <a:highlight>
                  <a:srgbClr val="FFFFFF"/>
                </a:highlight>
              </a:rPr>
              <a:t>faça o login em </a:t>
            </a:r>
            <a:r>
              <a:rPr lang="pt-BR" sz="15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https://ntenatal.net/ead/login/?lang=pt_br</a:t>
            </a:r>
            <a:endParaRPr sz="2200"/>
          </a:p>
        </p:txBody>
      </p:sp>
      <p:graphicFrame>
        <p:nvGraphicFramePr>
          <p:cNvPr id="68" name="Google Shape;68;p15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{E1BC77FE-8989-4D55-84F1-CA03B0A59425}</a:tableStyleId>
              </a:tblPr>
              <a:tblGrid>
                <a:gridCol w="51720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11326" l="0" r="0" t="4085"/>
          <a:stretch/>
        </p:blipFill>
        <p:spPr>
          <a:xfrm>
            <a:off x="541888" y="1183037"/>
            <a:ext cx="8602123" cy="40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Mude sua senha e depois salve sua senha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79125"/>
            <a:ext cx="86112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Aparecerá essa página confirmando que a senha foi alterada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11449" l="0" r="0" t="4112"/>
          <a:stretch/>
        </p:blipFill>
        <p:spPr>
          <a:xfrm>
            <a:off x="516200" y="1238950"/>
            <a:ext cx="8111602" cy="39045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387650" y="1017725"/>
            <a:ext cx="11613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64225" y="182025"/>
            <a:ext cx="8520600" cy="13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420"/>
              <a:t>Ao acessar a plataforma e se logar - vá em Meus Cursos e acesse o curso RED_EduOnline - o curso que se inscreveu</a:t>
            </a:r>
            <a:endParaRPr sz="2420"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12414" l="0" r="0" t="4597"/>
          <a:stretch/>
        </p:blipFill>
        <p:spPr>
          <a:xfrm>
            <a:off x="311650" y="1232300"/>
            <a:ext cx="8520600" cy="3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311700" y="4571998"/>
            <a:ext cx="404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RED_EduOnline-T1 - Turma da Tarde</a:t>
            </a:r>
            <a:endParaRPr sz="400"/>
          </a:p>
        </p:txBody>
      </p:sp>
      <p:sp>
        <p:nvSpPr>
          <p:cNvPr id="89" name="Google Shape;89;p18"/>
          <p:cNvSpPr txBox="1"/>
          <p:nvPr/>
        </p:nvSpPr>
        <p:spPr>
          <a:xfrm>
            <a:off x="4557248" y="4571998"/>
            <a:ext cx="427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RED_EduOnline-T2 - Turma da Noite</a:t>
            </a:r>
            <a:endParaRPr sz="400"/>
          </a:p>
        </p:txBody>
      </p:sp>
      <p:sp>
        <p:nvSpPr>
          <p:cNvPr id="90" name="Google Shape;90;p18"/>
          <p:cNvSpPr/>
          <p:nvPr/>
        </p:nvSpPr>
        <p:spPr>
          <a:xfrm>
            <a:off x="6655200" y="1530150"/>
            <a:ext cx="2138400" cy="313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8383225" y="1769800"/>
            <a:ext cx="296700" cy="4617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18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Atualizar perfil - localize seu login e clique na seta para  o acessar o seu perfil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10360" l="0" r="0" t="4721"/>
          <a:stretch/>
        </p:blipFill>
        <p:spPr>
          <a:xfrm>
            <a:off x="387150" y="1198300"/>
            <a:ext cx="8369702" cy="38714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7411075" y="1714500"/>
            <a:ext cx="682200" cy="442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Modificar Perfil: Insira sua foto e fale sobre você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12060" l="0" r="0" t="4473"/>
          <a:stretch/>
        </p:blipFill>
        <p:spPr>
          <a:xfrm>
            <a:off x="311700" y="1017725"/>
            <a:ext cx="8520600" cy="390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4221725" y="2746875"/>
            <a:ext cx="9771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Nessa página é possivel fazer alterações dos dados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11938" l="0" r="0" t="3630"/>
          <a:stretch/>
        </p:blipFill>
        <p:spPr>
          <a:xfrm>
            <a:off x="564750" y="1235175"/>
            <a:ext cx="8014526" cy="370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