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C7AA22-5A14-431C-B828-2D51E946D4F5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53F225-0AD6-42E1-B02D-48ABE760E2A5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76470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Escola Municipal Professora Josefa Botelho </a:t>
            </a:r>
          </a:p>
          <a:p>
            <a:pPr algn="just"/>
            <a:r>
              <a:rPr lang="pt-BR" dirty="0" smtClean="0">
                <a:latin typeface="Arial Black" pitchFamily="34" charset="0"/>
              </a:rPr>
              <a:t>Natal, 18/11/2019</a:t>
            </a:r>
          </a:p>
          <a:p>
            <a:pPr algn="just"/>
            <a:r>
              <a:rPr lang="pt-BR" dirty="0" smtClean="0">
                <a:latin typeface="Arial Black" pitchFamily="34" charset="0"/>
              </a:rPr>
              <a:t>Professor: Thiago Antonio</a:t>
            </a:r>
          </a:p>
          <a:p>
            <a:pPr algn="just"/>
            <a:endParaRPr lang="pt-BR" dirty="0">
              <a:latin typeface="Arial Black" pitchFamily="34" charset="0"/>
            </a:endParaRP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Resultado de imagem para robótica educacional le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11188"/>
          <a:stretch/>
        </p:blipFill>
        <p:spPr bwMode="auto">
          <a:xfrm>
            <a:off x="2461351" y="3480079"/>
            <a:ext cx="3910849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90559" y="1988840"/>
            <a:ext cx="82459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ROBÓTICA EDUCACIONAL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5616" y="116632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 Black" pitchFamily="34" charset="0"/>
              </a:rPr>
              <a:t>FOCORE SME NATAL</a:t>
            </a:r>
            <a:endParaRPr lang="pt-BR" sz="2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2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42" name="Picture 2" descr="C:\Users\Thiago\Downloads\IMG_20191118_144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7734" y="204284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9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1266" name="Picture 2" descr="C:\Users\Thiago\Downloads\IMG_20191118_141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2268252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8" y="15567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Intervenções e orientações antecedendo o processo de montagem .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5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1267" name="Picture 3" descr="C:\Users\Thiago\Downloads\IMG_20191118_14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9176" y="2522714"/>
            <a:ext cx="4245254" cy="31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656" y="14127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Processo de construção acontecendo: 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9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141277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itchFamily="34" charset="0"/>
              </a:rPr>
              <a:t>Fase final: Entrega dos modelos.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2290" name="Picture 2" descr="C:\Users\Thiago\Downloads\IMG_20191118_144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512" y="248884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hiago\Downloads\IMG_20191118_144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3994" y="2505407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5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412775"/>
            <a:ext cx="810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Análise geral:</a:t>
            </a:r>
          </a:p>
          <a:p>
            <a:pPr algn="just"/>
            <a:endParaRPr lang="pt-BR" dirty="0">
              <a:latin typeface="Arial Blac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i="1" dirty="0" smtClean="0">
                <a:latin typeface="Arial Black" pitchFamily="34" charset="0"/>
              </a:rPr>
              <a:t>Duração da aula:</a:t>
            </a:r>
            <a:r>
              <a:rPr lang="pt-BR" dirty="0" smtClean="0">
                <a:latin typeface="Arial Black" pitchFamily="34" charset="0"/>
              </a:rPr>
              <a:t> 90 minutos em média</a:t>
            </a:r>
          </a:p>
          <a:p>
            <a:pPr algn="just"/>
            <a:endParaRPr lang="pt-BR" dirty="0">
              <a:latin typeface="Arial Blac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i="1" dirty="0" smtClean="0">
                <a:latin typeface="Arial Black" pitchFamily="34" charset="0"/>
              </a:rPr>
              <a:t>Pontos positivos:</a:t>
            </a:r>
            <a:r>
              <a:rPr lang="pt-BR" dirty="0" smtClean="0">
                <a:latin typeface="Arial Black" pitchFamily="34" charset="0"/>
              </a:rPr>
              <a:t> Promove interação, é uma atividade inclusiva, a parte lúdica é constante e desperta curiosidade.</a:t>
            </a:r>
          </a:p>
          <a:p>
            <a:pPr algn="just"/>
            <a:endParaRPr lang="pt-BR" dirty="0">
              <a:latin typeface="Arial Blac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i="1" dirty="0" smtClean="0">
                <a:latin typeface="Arial Black" pitchFamily="34" charset="0"/>
              </a:rPr>
              <a:t>Pontos negativos:</a:t>
            </a:r>
            <a:r>
              <a:rPr lang="pt-BR" dirty="0" smtClean="0">
                <a:latin typeface="Arial Black" pitchFamily="34" charset="0"/>
              </a:rPr>
              <a:t> Dificuldade de acesso à internet, alunos que se envolveram muito tarde nas etapas de produção, pequena quantidade de kits.</a:t>
            </a:r>
          </a:p>
          <a:p>
            <a:pPr algn="just"/>
            <a:endParaRPr lang="pt-BR" dirty="0">
              <a:latin typeface="Arial Blac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i="1" dirty="0" smtClean="0">
                <a:latin typeface="Arial Black" pitchFamily="34" charset="0"/>
              </a:rPr>
              <a:t>Olhar com mais cuidado:</a:t>
            </a:r>
            <a:r>
              <a:rPr lang="pt-BR" dirty="0" smtClean="0">
                <a:latin typeface="Arial Black" pitchFamily="34" charset="0"/>
              </a:rPr>
              <a:t> Poderia aumentar o nível das perguntas e utilizar algum espaço fora da sala de aula.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>
              <a:latin typeface="Arial Blac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i="1" dirty="0" smtClean="0">
                <a:latin typeface="Arial Black" pitchFamily="34" charset="0"/>
              </a:rPr>
              <a:t>Para a próxima etapa:</a:t>
            </a:r>
            <a:r>
              <a:rPr lang="pt-BR" dirty="0" smtClean="0">
                <a:latin typeface="Arial Black" pitchFamily="34" charset="0"/>
              </a:rPr>
              <a:t> testar os robôs antecipadamente após a programação ser inserida nos comandos.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3314" name="Picture 2" descr="Resultado de imagem para frases educação motiva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56584" cy="38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9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Thiago\Downloads\IMG_20191118_133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5"/>
          <a:stretch/>
        </p:blipFill>
        <p:spPr bwMode="auto">
          <a:xfrm rot="5400000">
            <a:off x="2391877" y="1784881"/>
            <a:ext cx="432373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9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Aula ministrada para a turma do 9º Ano, da Escola Municipal Professora Josefa Botelho, utilizando as ferramentas da robótica como auxílio para as revisões de geometria plana.</a:t>
            </a: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3075" name="Picture 3" descr="C:\Users\Thiago\Downloads\IMG_20191118_13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5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Inicialmente apresentei aos alunos algumas formas possíveis de montagens de “robôs”. Pedi para que pesquisassem na internet, utilizando seus smartphones, alguns modelos (pouquíssimos com acesso à internet)</a:t>
            </a: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4098" name="Picture 2" descr="C:\Users\Thiago\Downloads\IMG_20191118_135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3"/>
          <a:stretch/>
        </p:blipFill>
        <p:spPr bwMode="auto">
          <a:xfrm rot="5400000">
            <a:off x="2805379" y="2609135"/>
            <a:ext cx="3510235" cy="40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Resolvi fazer uma competição de montagem de robôs entre os alunos, tomando como referência alguns modelos que eles mesmos escolheram. A questão principal era: </a:t>
            </a:r>
            <a:r>
              <a:rPr lang="pt-BR" dirty="0">
                <a:latin typeface="Arial Black" pitchFamily="34" charset="0"/>
              </a:rPr>
              <a:t>C</a:t>
            </a:r>
            <a:r>
              <a:rPr lang="pt-BR" dirty="0" smtClean="0">
                <a:latin typeface="Arial Black" pitchFamily="34" charset="0"/>
              </a:rPr>
              <a:t>omo utilizar a matemática nessa hora?</a:t>
            </a: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5122" name="Picture 2" descr="C:\Users\Thiago\Downloads\IMG_20191118_1337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23001"/>
          <a:stretch/>
        </p:blipFill>
        <p:spPr bwMode="auto">
          <a:xfrm rot="5400000">
            <a:off x="3138841" y="2528559"/>
            <a:ext cx="3485728" cy="40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8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41277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Definidas as equipes, os alunos haviam selecionado seus modelos  específicos – inseri algumas exigências. Começamos a etapa matemática.</a:t>
            </a: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6146" name="Picture 2" descr="C:\Users\Thiago\Downloads\IMG_20191118_142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28081" r="4394" b="35556"/>
          <a:stretch/>
        </p:blipFill>
        <p:spPr bwMode="auto">
          <a:xfrm>
            <a:off x="1475656" y="2348880"/>
            <a:ext cx="70468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4725144"/>
            <a:ext cx="762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Cada grupo recebia um envelope com perguntas referentes ao tema de geometria plana. Cada vez que a resposta era dada de forma correta tinham direito a receber um conjunto de peças. Resposta incorreta acarretaria a redução de peças entregues.  As perguntas tinham níveis de dificuldade gradual.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8194" name="Picture 2" descr="C:\Users\Thiago\Downloads\IMG_20191118_141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65" y="1512168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9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9218" name="Picture 2" descr="C:\Users\Thiago\Downloads\IMG_20191118_141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b="17373"/>
          <a:stretch/>
        </p:blipFill>
        <p:spPr bwMode="auto">
          <a:xfrm>
            <a:off x="2195736" y="1512168"/>
            <a:ext cx="493755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 Black" pitchFamily="34" charset="0"/>
              </a:rPr>
              <a:t>Matemática + Robótica (Aula 01)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6516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 Black" pitchFamily="34" charset="0"/>
              </a:rPr>
              <a:t>Professor: Thiago Antonio – Matemática 9º Ano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15616" y="1412776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 Black" pitchFamily="34" charset="0"/>
              </a:rPr>
              <a:t>	Ao receber as peças cada grupo teria que planejar como cada parte da equipe trabalharia. Dividimos em três partes cada equipe. Os organizadores das peças semelhantes, os responsáveis pela criação e os responsáveis pela montagem. Cada grupo teria que possuir as três equipes definidas.</a:t>
            </a:r>
          </a:p>
          <a:p>
            <a:pPr algn="just"/>
            <a:endParaRPr lang="pt-BR" dirty="0">
              <a:latin typeface="Arial Black" pitchFamily="34" charset="0"/>
            </a:endParaRPr>
          </a:p>
        </p:txBody>
      </p:sp>
      <p:pic>
        <p:nvPicPr>
          <p:cNvPr id="7170" name="Picture 2" descr="C:\Users\Thiago\Downloads\IMG_20191118_14065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8"/>
          <a:stretch/>
        </p:blipFill>
        <p:spPr bwMode="auto">
          <a:xfrm rot="5400000">
            <a:off x="3251004" y="2589756"/>
            <a:ext cx="2993466" cy="43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77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333</Words>
  <Application>Microsoft Office PowerPoint</Application>
  <PresentationFormat>Apresentação na tela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Solstício</vt:lpstr>
      <vt:lpstr>Apresentação do PowerPoint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  <vt:lpstr>Matemática + Robótica (Aula 01)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</dc:creator>
  <cp:lastModifiedBy>Thiago</cp:lastModifiedBy>
  <cp:revision>17</cp:revision>
  <dcterms:created xsi:type="dcterms:W3CDTF">2019-11-18T21:59:38Z</dcterms:created>
  <dcterms:modified xsi:type="dcterms:W3CDTF">2019-11-19T02:11:16Z</dcterms:modified>
</cp:coreProperties>
</file>