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9" r:id="rId4"/>
    <p:sldId id="261" r:id="rId5"/>
    <p:sldId id="258" r:id="rId6"/>
    <p:sldId id="257" r:id="rId7"/>
    <p:sldId id="262" r:id="rId8"/>
    <p:sldId id="263" r:id="rId9"/>
    <p:sldId id="260" r:id="rId10"/>
    <p:sldId id="265" r:id="rId11"/>
    <p:sldId id="266" r:id="rId12"/>
    <p:sldId id="267" r:id="rId13"/>
    <p:sldId id="272" r:id="rId14"/>
    <p:sldId id="271" r:id="rId15"/>
    <p:sldId id="269" r:id="rId16"/>
    <p:sldId id="273" r:id="rId17"/>
    <p:sldId id="274" r:id="rId18"/>
    <p:sldId id="268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63-9052-48BA-8578-1DB66C2506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8E1-4048-4549-BDD9-00720092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92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63-9052-48BA-8578-1DB66C2506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8E1-4048-4549-BDD9-00720092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16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63-9052-48BA-8578-1DB66C2506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8E1-4048-4549-BDD9-00720092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23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63-9052-48BA-8578-1DB66C2506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8E1-4048-4549-BDD9-00720092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82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63-9052-48BA-8578-1DB66C2506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8E1-4048-4549-BDD9-00720092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30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63-9052-48BA-8578-1DB66C2506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8E1-4048-4549-BDD9-00720092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96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63-9052-48BA-8578-1DB66C2506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8E1-4048-4549-BDD9-00720092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4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63-9052-48BA-8578-1DB66C2506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8E1-4048-4549-BDD9-00720092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95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63-9052-48BA-8578-1DB66C2506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8E1-4048-4549-BDD9-00720092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89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63-9052-48BA-8578-1DB66C2506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8E1-4048-4549-BDD9-00720092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39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0B63-9052-48BA-8578-1DB66C2506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F8E1-4048-4549-BDD9-00720092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11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0B63-9052-48BA-8578-1DB66C250695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AF8E1-4048-4549-BDD9-00720092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65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ovj6R-USB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kmoveis.com.br/site/" TargetMode="External"/><Relationship Id="rId2" Type="http://schemas.openxmlformats.org/officeDocument/2006/relationships/hyperlink" Target="https://classroomscreen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t-br/community/jogo-de-arte-alfabetiza%C3%A7%C3%A3o" TargetMode="External"/><Relationship Id="rId2" Type="http://schemas.openxmlformats.org/officeDocument/2006/relationships/hyperlink" Target="https://brincandocomarie.com.br/jogo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28875" y="1042988"/>
            <a:ext cx="555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76456" y="548343"/>
            <a:ext cx="7641644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de Vídeos</a:t>
            </a:r>
          </a:p>
          <a:p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 smtClean="0">
                <a:solidFill>
                  <a:srgbClr val="262626"/>
                </a:solidFill>
              </a:rPr>
              <a:t>Bebe com </a:t>
            </a:r>
            <a:r>
              <a:rPr lang="pt-BR" sz="2800" b="1" dirty="0" err="1" smtClean="0">
                <a:solidFill>
                  <a:srgbClr val="262626"/>
                </a:solidFill>
              </a:rPr>
              <a:t>ipad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dirty="0" smtClean="0">
                <a:hlinkClick r:id="rId2"/>
              </a:rPr>
              <a:t>https://www.youtube.com/watch?v=Govj6R-USBM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001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06" y="325786"/>
            <a:ext cx="3457638" cy="2705099"/>
          </a:xfrm>
          <a:prstGeom prst="rect">
            <a:avLst/>
          </a:prstGeom>
        </p:spPr>
      </p:pic>
      <p:pic>
        <p:nvPicPr>
          <p:cNvPr id="2052" name="Picture 4" descr="A FANTASIA E O FAZ DE CONTA NA EDUCAÇÃO INFANTIL – Brinquedoteca – Grupo  Fav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53884" cy="35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z de conta: conhecimento que se constrói brincando | Nova Esco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65" y="0"/>
            <a:ext cx="402803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importância do faz de conta para crianças - Educam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675"/>
            <a:ext cx="4900706" cy="350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Um outro olhar para a natureza, com uma lu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06" y="3200400"/>
            <a:ext cx="729129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0"/>
            <a:ext cx="5986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0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órum de Dúvidas - Módulo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eta Mouse Wireless Sem Fio 2.64ghz Optico Usb Notebook Pc | Parcelamento  sem ju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0" y="3198021"/>
            <a:ext cx="3462340" cy="365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4312" y="171450"/>
            <a:ext cx="7700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Explorando o potencial do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ouse no ambiente educacional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GIF animado mostra toda a evolução da tecnologia que está na sua mesa -  TecMun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1"/>
            <a:ext cx="6096000" cy="5448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ouse PNG, Mouse Cursor, Computer Mouse Clipart Download - Free Transparent  PNG Log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15" y="634042"/>
            <a:ext cx="3352087" cy="18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426595">
            <a:off x="6962775" y="2791924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2727" y="315396"/>
            <a:ext cx="6026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262626"/>
                </a:solidFill>
              </a:rPr>
              <a:t>Funcionalidades do Mouse</a:t>
            </a:r>
            <a:endParaRPr lang="pt-BR" sz="4000" b="1" i="0" dirty="0">
              <a:solidFill>
                <a:srgbClr val="262626"/>
              </a:solidFill>
              <a:effectLst/>
            </a:endParaRPr>
          </a:p>
        </p:txBody>
      </p:sp>
      <p:pic>
        <p:nvPicPr>
          <p:cNvPr id="2050" name="Picture 2" descr="Lehmox Mouse Gamer Hyper GT-M6 Led RGB | Shopee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56" y="1118256"/>
            <a:ext cx="5739744" cy="57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82727" y="1632020"/>
            <a:ext cx="4387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4000" b="1" dirty="0">
                <a:solidFill>
                  <a:srgbClr val="262626"/>
                </a:solidFill>
              </a:rPr>
              <a:t>O que significa DPI?</a:t>
            </a:r>
          </a:p>
        </p:txBody>
      </p:sp>
      <p:sp>
        <p:nvSpPr>
          <p:cNvPr id="5" name="Retângulo 4"/>
          <p:cNvSpPr/>
          <p:nvPr/>
        </p:nvSpPr>
        <p:spPr>
          <a:xfrm>
            <a:off x="782727" y="243488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sz="3200" dirty="0" smtClean="0">
                <a:solidFill>
                  <a:srgbClr val="262626"/>
                </a:solidFill>
              </a:rPr>
              <a:t>Quantidade </a:t>
            </a:r>
            <a:r>
              <a:rPr lang="pt-BR" sz="3200" dirty="0">
                <a:solidFill>
                  <a:srgbClr val="262626"/>
                </a:solidFill>
              </a:rPr>
              <a:t>em números de pontos por polegada que podem ser detectados pelo mouse</a:t>
            </a:r>
            <a:endParaRPr lang="pt-B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813" y="364792"/>
            <a:ext cx="3549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262626"/>
                </a:solidFill>
              </a:rPr>
              <a:t>Tipos de Mouse</a:t>
            </a:r>
            <a:endParaRPr lang="pt-BR" sz="4000" b="1" i="0" dirty="0">
              <a:solidFill>
                <a:srgbClr val="262626"/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4813" y="126274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262626"/>
                </a:solidFill>
              </a:rPr>
              <a:t>Com fio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262626"/>
                </a:solidFill>
              </a:rPr>
              <a:t>Sem fio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262626"/>
                </a:solidFill>
              </a:rPr>
              <a:t>Caneta Mouse</a:t>
            </a:r>
            <a:endParaRPr lang="pt-BR" sz="3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3046"/>
            <a:ext cx="6311760" cy="22091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445" y="649633"/>
            <a:ext cx="3343275" cy="33432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729" y="183644"/>
            <a:ext cx="2886075" cy="639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7231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001134" y="2514606"/>
            <a:ext cx="405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Botão esquerdo do mouse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6716" y="4538671"/>
            <a:ext cx="405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Botão direito do mouse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23982" y="3681419"/>
            <a:ext cx="405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Botão de rolagem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24113" y="2600369"/>
            <a:ext cx="405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Botão de DPI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404813" y="272534"/>
            <a:ext cx="3244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262626"/>
                </a:solidFill>
              </a:rPr>
              <a:t>Caneta Mouse</a:t>
            </a:r>
            <a:endParaRPr lang="pt-BR" sz="4000" b="1" i="0" dirty="0">
              <a:solidFill>
                <a:srgbClr val="26262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34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eta Mouse Wireless Sem Fio 2.64ghz Optico Usb Notebook Pc | Parcelamento  sem ju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-2040279"/>
            <a:ext cx="6348412" cy="65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7279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94" y="0"/>
            <a:ext cx="2276475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86" y="4371974"/>
            <a:ext cx="7371314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813" y="272534"/>
            <a:ext cx="5784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262626"/>
                </a:solidFill>
              </a:rPr>
              <a:t>Possibilidades com Mouse</a:t>
            </a:r>
            <a:endParaRPr lang="pt-BR" sz="4000" b="1" i="0" dirty="0">
              <a:solidFill>
                <a:srgbClr val="262626"/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4813" y="1153239"/>
            <a:ext cx="74104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262626"/>
                </a:solidFill>
              </a:rPr>
              <a:t>Coordenação motora fina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262626"/>
                </a:solidFill>
              </a:rPr>
              <a:t>Jogos no computador e </a:t>
            </a:r>
            <a:r>
              <a:rPr lang="pt-BR" sz="3200" dirty="0" err="1" smtClean="0">
                <a:solidFill>
                  <a:srgbClr val="262626"/>
                </a:solidFill>
              </a:rPr>
              <a:t>tablet</a:t>
            </a:r>
            <a:endParaRPr lang="pt-BR" sz="3200" dirty="0" smtClean="0">
              <a:solidFill>
                <a:srgbClr val="26262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262626"/>
                </a:solidFill>
              </a:rPr>
              <a:t>Correção ou execução de atividades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262626"/>
                </a:solidFill>
              </a:rPr>
              <a:t>Contar histórias com fotos dos alunos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262626"/>
                </a:solidFill>
              </a:rPr>
              <a:t>Aulas </a:t>
            </a:r>
            <a:r>
              <a:rPr lang="pt-BR" sz="3200" dirty="0" smtClean="0">
                <a:solidFill>
                  <a:srgbClr val="262626"/>
                </a:solidFill>
              </a:rPr>
              <a:t>com </a:t>
            </a:r>
            <a:r>
              <a:rPr lang="pt-BR" sz="3200" dirty="0" smtClean="0">
                <a:solidFill>
                  <a:srgbClr val="262626"/>
                </a:solidFill>
              </a:rPr>
              <a:t>lousa </a:t>
            </a:r>
            <a:r>
              <a:rPr lang="pt-BR" sz="3200" dirty="0" err="1" smtClean="0">
                <a:solidFill>
                  <a:srgbClr val="262626"/>
                </a:solidFill>
              </a:rPr>
              <a:t>desk</a:t>
            </a:r>
            <a:r>
              <a:rPr lang="pt-BR" sz="3200" dirty="0" smtClean="0">
                <a:solidFill>
                  <a:srgbClr val="262626"/>
                </a:solidFill>
              </a:rPr>
              <a:t> ou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262626"/>
                </a:solidFill>
                <a:hlinkClick r:id="rId2"/>
              </a:rPr>
              <a:t>https://classroomscreen.com/</a:t>
            </a:r>
            <a:r>
              <a:rPr lang="pt-BR" sz="3200" dirty="0" smtClean="0">
                <a:solidFill>
                  <a:srgbClr val="262626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262626"/>
                </a:solidFill>
                <a:hlinkClick r:id="rId3"/>
              </a:rPr>
              <a:t>https://www.deskmoveis.com.br/site/</a:t>
            </a:r>
            <a:endParaRPr lang="pt-BR" sz="3200" dirty="0" smtClean="0">
              <a:solidFill>
                <a:srgbClr val="262626"/>
              </a:solidFill>
            </a:endParaRPr>
          </a:p>
        </p:txBody>
      </p:sp>
      <p:pic>
        <p:nvPicPr>
          <p:cNvPr id="7" name="Imagem 6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7382"/>
            <a:ext cx="6311760" cy="22091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633" y="1262805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04813" y="272534"/>
            <a:ext cx="6750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262626"/>
                </a:solidFill>
              </a:rPr>
              <a:t>Jogos no computador e </a:t>
            </a:r>
            <a:r>
              <a:rPr lang="pt-BR" sz="4000" b="1" dirty="0" err="1" smtClean="0">
                <a:solidFill>
                  <a:srgbClr val="262626"/>
                </a:solidFill>
              </a:rPr>
              <a:t>tablet</a:t>
            </a:r>
            <a:endParaRPr lang="pt-BR" sz="4000" b="1" dirty="0">
              <a:solidFill>
                <a:srgbClr val="262626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3351" y="5636925"/>
            <a:ext cx="108391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262626"/>
                </a:solidFill>
                <a:hlinkClick r:id="rId2"/>
              </a:rPr>
              <a:t>https://brincandocomarie.com.br/jogos/</a:t>
            </a:r>
            <a:endParaRPr lang="pt-BR" sz="2400" dirty="0">
              <a:solidFill>
                <a:srgbClr val="26262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262626"/>
                </a:solidFill>
                <a:hlinkClick r:id="rId3"/>
              </a:rPr>
              <a:t>https://wordwall.net/pt-br/community/jogo-de-arte-alfabetiza%C3%A7%C3%A3o</a:t>
            </a:r>
            <a:endParaRPr lang="pt-BR" sz="2400" dirty="0" smtClean="0">
              <a:solidFill>
                <a:srgbClr val="262626"/>
              </a:solidFill>
            </a:endParaRPr>
          </a:p>
          <a:p>
            <a:endParaRPr lang="pt-BR" sz="3200" dirty="0" smtClean="0">
              <a:solidFill>
                <a:srgbClr val="262626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636" y="1436401"/>
            <a:ext cx="5780693" cy="3313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48" y="1436400"/>
            <a:ext cx="5917088" cy="3313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og da Profa. Francinete: Caderno de Atividades para Educação Infantil 5  anos – Lingu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81" y="-353961"/>
            <a:ext cx="6419693" cy="78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tividades de Matemática Educação Infantil - Mestre do Saber - Atividades  de Alfabetiz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-1192766"/>
            <a:ext cx="6186977" cy="83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112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37</cp:revision>
  <dcterms:created xsi:type="dcterms:W3CDTF">2023-02-28T19:08:38Z</dcterms:created>
  <dcterms:modified xsi:type="dcterms:W3CDTF">2023-03-02T14:38:10Z</dcterms:modified>
</cp:coreProperties>
</file>